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2" r:id="rId6"/>
    <p:sldId id="260" r:id="rId7"/>
    <p:sldId id="273" r:id="rId8"/>
    <p:sldId id="274" r:id="rId9"/>
    <p:sldId id="275" r:id="rId10"/>
    <p:sldId id="261" r:id="rId11"/>
    <p:sldId id="262" r:id="rId12"/>
    <p:sldId id="263" r:id="rId13"/>
    <p:sldId id="264" r:id="rId14"/>
    <p:sldId id="265" r:id="rId15"/>
    <p:sldId id="266" r:id="rId16"/>
    <p:sldId id="267" r:id="rId17"/>
    <p:sldId id="268" r:id="rId18"/>
    <p:sldId id="269" r:id="rId19"/>
    <p:sldId id="270" r:id="rId20"/>
    <p:sldId id="271" r:id="rId21"/>
  </p:sldIdLst>
  <p:sldSz cx="12192000" cy="6858000"/>
  <p:notesSz cx="6858000" cy="9144000"/>
  <p:defaultTextStyle>
    <a:defPPr>
      <a:defRPr lang="en-T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4A915-76F6-8845-8507-E7599D528E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TZ"/>
          </a:p>
        </p:txBody>
      </p:sp>
      <p:sp>
        <p:nvSpPr>
          <p:cNvPr id="3" name="Subtitle 2">
            <a:extLst>
              <a:ext uri="{FF2B5EF4-FFF2-40B4-BE49-F238E27FC236}">
                <a16:creationId xmlns:a16="http://schemas.microsoft.com/office/drawing/2014/main" id="{39214187-07B6-C0D7-C851-0E1A48ACEA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TZ"/>
          </a:p>
        </p:txBody>
      </p:sp>
      <p:sp>
        <p:nvSpPr>
          <p:cNvPr id="4" name="Date Placeholder 3">
            <a:extLst>
              <a:ext uri="{FF2B5EF4-FFF2-40B4-BE49-F238E27FC236}">
                <a16:creationId xmlns:a16="http://schemas.microsoft.com/office/drawing/2014/main" id="{C735625D-0266-D42E-D3D1-D2652B4DAE8F}"/>
              </a:ext>
            </a:extLst>
          </p:cNvPr>
          <p:cNvSpPr>
            <a:spLocks noGrp="1"/>
          </p:cNvSpPr>
          <p:nvPr>
            <p:ph type="dt" sz="half" idx="10"/>
          </p:nvPr>
        </p:nvSpPr>
        <p:spPr/>
        <p:txBody>
          <a:bodyPr/>
          <a:lstStyle/>
          <a:p>
            <a:fld id="{675DC59E-4497-4846-8603-02B604B85378}" type="datetimeFigureOut">
              <a:rPr lang="en-TZ" smtClean="0"/>
              <a:t>16/08/2026</a:t>
            </a:fld>
            <a:endParaRPr lang="en-TZ"/>
          </a:p>
        </p:txBody>
      </p:sp>
      <p:sp>
        <p:nvSpPr>
          <p:cNvPr id="5" name="Footer Placeholder 4">
            <a:extLst>
              <a:ext uri="{FF2B5EF4-FFF2-40B4-BE49-F238E27FC236}">
                <a16:creationId xmlns:a16="http://schemas.microsoft.com/office/drawing/2014/main" id="{6CD3BCBE-8A22-2006-E21B-1C73541FDD91}"/>
              </a:ext>
            </a:extLst>
          </p:cNvPr>
          <p:cNvSpPr>
            <a:spLocks noGrp="1"/>
          </p:cNvSpPr>
          <p:nvPr>
            <p:ph type="ftr" sz="quarter" idx="11"/>
          </p:nvPr>
        </p:nvSpPr>
        <p:spPr/>
        <p:txBody>
          <a:bodyPr/>
          <a:lstStyle/>
          <a:p>
            <a:endParaRPr lang="en-TZ"/>
          </a:p>
        </p:txBody>
      </p:sp>
      <p:sp>
        <p:nvSpPr>
          <p:cNvPr id="6" name="Slide Number Placeholder 5">
            <a:extLst>
              <a:ext uri="{FF2B5EF4-FFF2-40B4-BE49-F238E27FC236}">
                <a16:creationId xmlns:a16="http://schemas.microsoft.com/office/drawing/2014/main" id="{A0060433-8A39-980D-1903-F30CA0414B19}"/>
              </a:ext>
            </a:extLst>
          </p:cNvPr>
          <p:cNvSpPr>
            <a:spLocks noGrp="1"/>
          </p:cNvSpPr>
          <p:nvPr>
            <p:ph type="sldNum" sz="quarter" idx="12"/>
          </p:nvPr>
        </p:nvSpPr>
        <p:spPr/>
        <p:txBody>
          <a:bodyPr/>
          <a:lstStyle/>
          <a:p>
            <a:fld id="{1BEC0466-334A-4CF7-AD64-6A2676F90FA2}" type="slidenum">
              <a:rPr lang="en-TZ" smtClean="0"/>
              <a:t>‹#›</a:t>
            </a:fld>
            <a:endParaRPr lang="en-TZ"/>
          </a:p>
        </p:txBody>
      </p:sp>
    </p:spTree>
    <p:extLst>
      <p:ext uri="{BB962C8B-B14F-4D97-AF65-F5344CB8AC3E}">
        <p14:creationId xmlns:p14="http://schemas.microsoft.com/office/powerpoint/2010/main" val="4250687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A93D6-4035-FCD2-88F2-6E5831BCF6EF}"/>
              </a:ext>
            </a:extLst>
          </p:cNvPr>
          <p:cNvSpPr>
            <a:spLocks noGrp="1"/>
          </p:cNvSpPr>
          <p:nvPr>
            <p:ph type="title"/>
          </p:nvPr>
        </p:nvSpPr>
        <p:spPr/>
        <p:txBody>
          <a:bodyPr/>
          <a:lstStyle/>
          <a:p>
            <a:r>
              <a:rPr lang="en-US"/>
              <a:t>Click to edit Master title style</a:t>
            </a:r>
            <a:endParaRPr lang="en-TZ"/>
          </a:p>
        </p:txBody>
      </p:sp>
      <p:sp>
        <p:nvSpPr>
          <p:cNvPr id="3" name="Vertical Text Placeholder 2">
            <a:extLst>
              <a:ext uri="{FF2B5EF4-FFF2-40B4-BE49-F238E27FC236}">
                <a16:creationId xmlns:a16="http://schemas.microsoft.com/office/drawing/2014/main" id="{73564036-EED3-3B6C-5D0F-EDF08B5853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Z"/>
          </a:p>
        </p:txBody>
      </p:sp>
      <p:sp>
        <p:nvSpPr>
          <p:cNvPr id="4" name="Date Placeholder 3">
            <a:extLst>
              <a:ext uri="{FF2B5EF4-FFF2-40B4-BE49-F238E27FC236}">
                <a16:creationId xmlns:a16="http://schemas.microsoft.com/office/drawing/2014/main" id="{7D84E1EB-34B2-2B69-695B-501D0A6B2844}"/>
              </a:ext>
            </a:extLst>
          </p:cNvPr>
          <p:cNvSpPr>
            <a:spLocks noGrp="1"/>
          </p:cNvSpPr>
          <p:nvPr>
            <p:ph type="dt" sz="half" idx="10"/>
          </p:nvPr>
        </p:nvSpPr>
        <p:spPr/>
        <p:txBody>
          <a:bodyPr/>
          <a:lstStyle/>
          <a:p>
            <a:fld id="{675DC59E-4497-4846-8603-02B604B85378}" type="datetimeFigureOut">
              <a:rPr lang="en-TZ" smtClean="0"/>
              <a:t>16/08/2026</a:t>
            </a:fld>
            <a:endParaRPr lang="en-TZ"/>
          </a:p>
        </p:txBody>
      </p:sp>
      <p:sp>
        <p:nvSpPr>
          <p:cNvPr id="5" name="Footer Placeholder 4">
            <a:extLst>
              <a:ext uri="{FF2B5EF4-FFF2-40B4-BE49-F238E27FC236}">
                <a16:creationId xmlns:a16="http://schemas.microsoft.com/office/drawing/2014/main" id="{0B49E487-0FC9-F22E-C477-414005EDBFD1}"/>
              </a:ext>
            </a:extLst>
          </p:cNvPr>
          <p:cNvSpPr>
            <a:spLocks noGrp="1"/>
          </p:cNvSpPr>
          <p:nvPr>
            <p:ph type="ftr" sz="quarter" idx="11"/>
          </p:nvPr>
        </p:nvSpPr>
        <p:spPr/>
        <p:txBody>
          <a:bodyPr/>
          <a:lstStyle/>
          <a:p>
            <a:endParaRPr lang="en-TZ"/>
          </a:p>
        </p:txBody>
      </p:sp>
      <p:sp>
        <p:nvSpPr>
          <p:cNvPr id="6" name="Slide Number Placeholder 5">
            <a:extLst>
              <a:ext uri="{FF2B5EF4-FFF2-40B4-BE49-F238E27FC236}">
                <a16:creationId xmlns:a16="http://schemas.microsoft.com/office/drawing/2014/main" id="{3CD694A7-763C-4C7B-4904-26BAFE3DD58E}"/>
              </a:ext>
            </a:extLst>
          </p:cNvPr>
          <p:cNvSpPr>
            <a:spLocks noGrp="1"/>
          </p:cNvSpPr>
          <p:nvPr>
            <p:ph type="sldNum" sz="quarter" idx="12"/>
          </p:nvPr>
        </p:nvSpPr>
        <p:spPr/>
        <p:txBody>
          <a:bodyPr/>
          <a:lstStyle/>
          <a:p>
            <a:fld id="{1BEC0466-334A-4CF7-AD64-6A2676F90FA2}" type="slidenum">
              <a:rPr lang="en-TZ" smtClean="0"/>
              <a:t>‹#›</a:t>
            </a:fld>
            <a:endParaRPr lang="en-TZ"/>
          </a:p>
        </p:txBody>
      </p:sp>
    </p:spTree>
    <p:extLst>
      <p:ext uri="{BB962C8B-B14F-4D97-AF65-F5344CB8AC3E}">
        <p14:creationId xmlns:p14="http://schemas.microsoft.com/office/powerpoint/2010/main" val="2291431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6E0E70-AC2F-98CD-57B2-D9275F58B1F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TZ"/>
          </a:p>
        </p:txBody>
      </p:sp>
      <p:sp>
        <p:nvSpPr>
          <p:cNvPr id="3" name="Vertical Text Placeholder 2">
            <a:extLst>
              <a:ext uri="{FF2B5EF4-FFF2-40B4-BE49-F238E27FC236}">
                <a16:creationId xmlns:a16="http://schemas.microsoft.com/office/drawing/2014/main" id="{83DABAB3-612E-4B07-E139-6AF9688EB4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Z"/>
          </a:p>
        </p:txBody>
      </p:sp>
      <p:sp>
        <p:nvSpPr>
          <p:cNvPr id="4" name="Date Placeholder 3">
            <a:extLst>
              <a:ext uri="{FF2B5EF4-FFF2-40B4-BE49-F238E27FC236}">
                <a16:creationId xmlns:a16="http://schemas.microsoft.com/office/drawing/2014/main" id="{6131582F-5BC3-1CF8-89FC-F1C107E1BBAF}"/>
              </a:ext>
            </a:extLst>
          </p:cNvPr>
          <p:cNvSpPr>
            <a:spLocks noGrp="1"/>
          </p:cNvSpPr>
          <p:nvPr>
            <p:ph type="dt" sz="half" idx="10"/>
          </p:nvPr>
        </p:nvSpPr>
        <p:spPr/>
        <p:txBody>
          <a:bodyPr/>
          <a:lstStyle/>
          <a:p>
            <a:fld id="{675DC59E-4497-4846-8603-02B604B85378}" type="datetimeFigureOut">
              <a:rPr lang="en-TZ" smtClean="0"/>
              <a:t>16/08/2026</a:t>
            </a:fld>
            <a:endParaRPr lang="en-TZ"/>
          </a:p>
        </p:txBody>
      </p:sp>
      <p:sp>
        <p:nvSpPr>
          <p:cNvPr id="5" name="Footer Placeholder 4">
            <a:extLst>
              <a:ext uri="{FF2B5EF4-FFF2-40B4-BE49-F238E27FC236}">
                <a16:creationId xmlns:a16="http://schemas.microsoft.com/office/drawing/2014/main" id="{1D834D0C-9287-ACEE-C702-8A62BDDF84E6}"/>
              </a:ext>
            </a:extLst>
          </p:cNvPr>
          <p:cNvSpPr>
            <a:spLocks noGrp="1"/>
          </p:cNvSpPr>
          <p:nvPr>
            <p:ph type="ftr" sz="quarter" idx="11"/>
          </p:nvPr>
        </p:nvSpPr>
        <p:spPr/>
        <p:txBody>
          <a:bodyPr/>
          <a:lstStyle/>
          <a:p>
            <a:endParaRPr lang="en-TZ"/>
          </a:p>
        </p:txBody>
      </p:sp>
      <p:sp>
        <p:nvSpPr>
          <p:cNvPr id="6" name="Slide Number Placeholder 5">
            <a:extLst>
              <a:ext uri="{FF2B5EF4-FFF2-40B4-BE49-F238E27FC236}">
                <a16:creationId xmlns:a16="http://schemas.microsoft.com/office/drawing/2014/main" id="{427F3C44-862D-C5BD-0C25-8D2056A9D9C8}"/>
              </a:ext>
            </a:extLst>
          </p:cNvPr>
          <p:cNvSpPr>
            <a:spLocks noGrp="1"/>
          </p:cNvSpPr>
          <p:nvPr>
            <p:ph type="sldNum" sz="quarter" idx="12"/>
          </p:nvPr>
        </p:nvSpPr>
        <p:spPr/>
        <p:txBody>
          <a:bodyPr/>
          <a:lstStyle/>
          <a:p>
            <a:fld id="{1BEC0466-334A-4CF7-AD64-6A2676F90FA2}" type="slidenum">
              <a:rPr lang="en-TZ" smtClean="0"/>
              <a:t>‹#›</a:t>
            </a:fld>
            <a:endParaRPr lang="en-TZ"/>
          </a:p>
        </p:txBody>
      </p:sp>
    </p:spTree>
    <p:extLst>
      <p:ext uri="{BB962C8B-B14F-4D97-AF65-F5344CB8AC3E}">
        <p14:creationId xmlns:p14="http://schemas.microsoft.com/office/powerpoint/2010/main" val="3909749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EBBD0-3635-8B66-DED9-5C0A68DA5511}"/>
              </a:ext>
            </a:extLst>
          </p:cNvPr>
          <p:cNvSpPr>
            <a:spLocks noGrp="1"/>
          </p:cNvSpPr>
          <p:nvPr>
            <p:ph type="title"/>
          </p:nvPr>
        </p:nvSpPr>
        <p:spPr/>
        <p:txBody>
          <a:bodyPr/>
          <a:lstStyle/>
          <a:p>
            <a:r>
              <a:rPr lang="en-US"/>
              <a:t>Click to edit Master title style</a:t>
            </a:r>
            <a:endParaRPr lang="en-TZ"/>
          </a:p>
        </p:txBody>
      </p:sp>
      <p:sp>
        <p:nvSpPr>
          <p:cNvPr id="3" name="Content Placeholder 2">
            <a:extLst>
              <a:ext uri="{FF2B5EF4-FFF2-40B4-BE49-F238E27FC236}">
                <a16:creationId xmlns:a16="http://schemas.microsoft.com/office/drawing/2014/main" id="{0E20270C-3537-D586-E670-CA426FC703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Z"/>
          </a:p>
        </p:txBody>
      </p:sp>
      <p:sp>
        <p:nvSpPr>
          <p:cNvPr id="4" name="Date Placeholder 3">
            <a:extLst>
              <a:ext uri="{FF2B5EF4-FFF2-40B4-BE49-F238E27FC236}">
                <a16:creationId xmlns:a16="http://schemas.microsoft.com/office/drawing/2014/main" id="{0A2D5C95-9BBA-374C-05C6-B598A473A628}"/>
              </a:ext>
            </a:extLst>
          </p:cNvPr>
          <p:cNvSpPr>
            <a:spLocks noGrp="1"/>
          </p:cNvSpPr>
          <p:nvPr>
            <p:ph type="dt" sz="half" idx="10"/>
          </p:nvPr>
        </p:nvSpPr>
        <p:spPr/>
        <p:txBody>
          <a:bodyPr/>
          <a:lstStyle/>
          <a:p>
            <a:fld id="{675DC59E-4497-4846-8603-02B604B85378}" type="datetimeFigureOut">
              <a:rPr lang="en-TZ" smtClean="0"/>
              <a:t>16/08/2026</a:t>
            </a:fld>
            <a:endParaRPr lang="en-TZ"/>
          </a:p>
        </p:txBody>
      </p:sp>
      <p:sp>
        <p:nvSpPr>
          <p:cNvPr id="5" name="Footer Placeholder 4">
            <a:extLst>
              <a:ext uri="{FF2B5EF4-FFF2-40B4-BE49-F238E27FC236}">
                <a16:creationId xmlns:a16="http://schemas.microsoft.com/office/drawing/2014/main" id="{2717E6FE-7A1F-0182-5B6C-FDB8FD961459}"/>
              </a:ext>
            </a:extLst>
          </p:cNvPr>
          <p:cNvSpPr>
            <a:spLocks noGrp="1"/>
          </p:cNvSpPr>
          <p:nvPr>
            <p:ph type="ftr" sz="quarter" idx="11"/>
          </p:nvPr>
        </p:nvSpPr>
        <p:spPr/>
        <p:txBody>
          <a:bodyPr/>
          <a:lstStyle/>
          <a:p>
            <a:endParaRPr lang="en-TZ"/>
          </a:p>
        </p:txBody>
      </p:sp>
      <p:sp>
        <p:nvSpPr>
          <p:cNvPr id="6" name="Slide Number Placeholder 5">
            <a:extLst>
              <a:ext uri="{FF2B5EF4-FFF2-40B4-BE49-F238E27FC236}">
                <a16:creationId xmlns:a16="http://schemas.microsoft.com/office/drawing/2014/main" id="{5DF7E41A-1622-B373-9582-91B2B320F745}"/>
              </a:ext>
            </a:extLst>
          </p:cNvPr>
          <p:cNvSpPr>
            <a:spLocks noGrp="1"/>
          </p:cNvSpPr>
          <p:nvPr>
            <p:ph type="sldNum" sz="quarter" idx="12"/>
          </p:nvPr>
        </p:nvSpPr>
        <p:spPr/>
        <p:txBody>
          <a:bodyPr/>
          <a:lstStyle/>
          <a:p>
            <a:fld id="{1BEC0466-334A-4CF7-AD64-6A2676F90FA2}" type="slidenum">
              <a:rPr lang="en-TZ" smtClean="0"/>
              <a:t>‹#›</a:t>
            </a:fld>
            <a:endParaRPr lang="en-TZ"/>
          </a:p>
        </p:txBody>
      </p:sp>
    </p:spTree>
    <p:extLst>
      <p:ext uri="{BB962C8B-B14F-4D97-AF65-F5344CB8AC3E}">
        <p14:creationId xmlns:p14="http://schemas.microsoft.com/office/powerpoint/2010/main" val="225498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31652-9153-9AD5-3D70-E3638E7896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TZ"/>
          </a:p>
        </p:txBody>
      </p:sp>
      <p:sp>
        <p:nvSpPr>
          <p:cNvPr id="3" name="Text Placeholder 2">
            <a:extLst>
              <a:ext uri="{FF2B5EF4-FFF2-40B4-BE49-F238E27FC236}">
                <a16:creationId xmlns:a16="http://schemas.microsoft.com/office/drawing/2014/main" id="{93AB0E02-1389-11B9-B842-C1FF4A913F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7F8B21-7C4E-7513-0578-A5AA853FE7D1}"/>
              </a:ext>
            </a:extLst>
          </p:cNvPr>
          <p:cNvSpPr>
            <a:spLocks noGrp="1"/>
          </p:cNvSpPr>
          <p:nvPr>
            <p:ph type="dt" sz="half" idx="10"/>
          </p:nvPr>
        </p:nvSpPr>
        <p:spPr/>
        <p:txBody>
          <a:bodyPr/>
          <a:lstStyle/>
          <a:p>
            <a:fld id="{675DC59E-4497-4846-8603-02B604B85378}" type="datetimeFigureOut">
              <a:rPr lang="en-TZ" smtClean="0"/>
              <a:t>16/08/2026</a:t>
            </a:fld>
            <a:endParaRPr lang="en-TZ"/>
          </a:p>
        </p:txBody>
      </p:sp>
      <p:sp>
        <p:nvSpPr>
          <p:cNvPr id="5" name="Footer Placeholder 4">
            <a:extLst>
              <a:ext uri="{FF2B5EF4-FFF2-40B4-BE49-F238E27FC236}">
                <a16:creationId xmlns:a16="http://schemas.microsoft.com/office/drawing/2014/main" id="{5023A932-E8D7-41FD-51B2-D2BE9BA12FBA}"/>
              </a:ext>
            </a:extLst>
          </p:cNvPr>
          <p:cNvSpPr>
            <a:spLocks noGrp="1"/>
          </p:cNvSpPr>
          <p:nvPr>
            <p:ph type="ftr" sz="quarter" idx="11"/>
          </p:nvPr>
        </p:nvSpPr>
        <p:spPr/>
        <p:txBody>
          <a:bodyPr/>
          <a:lstStyle/>
          <a:p>
            <a:endParaRPr lang="en-TZ"/>
          </a:p>
        </p:txBody>
      </p:sp>
      <p:sp>
        <p:nvSpPr>
          <p:cNvPr id="6" name="Slide Number Placeholder 5">
            <a:extLst>
              <a:ext uri="{FF2B5EF4-FFF2-40B4-BE49-F238E27FC236}">
                <a16:creationId xmlns:a16="http://schemas.microsoft.com/office/drawing/2014/main" id="{4432AE26-49CA-C7AC-52CB-B670CF65A27A}"/>
              </a:ext>
            </a:extLst>
          </p:cNvPr>
          <p:cNvSpPr>
            <a:spLocks noGrp="1"/>
          </p:cNvSpPr>
          <p:nvPr>
            <p:ph type="sldNum" sz="quarter" idx="12"/>
          </p:nvPr>
        </p:nvSpPr>
        <p:spPr/>
        <p:txBody>
          <a:bodyPr/>
          <a:lstStyle/>
          <a:p>
            <a:fld id="{1BEC0466-334A-4CF7-AD64-6A2676F90FA2}" type="slidenum">
              <a:rPr lang="en-TZ" smtClean="0"/>
              <a:t>‹#›</a:t>
            </a:fld>
            <a:endParaRPr lang="en-TZ"/>
          </a:p>
        </p:txBody>
      </p:sp>
    </p:spTree>
    <p:extLst>
      <p:ext uri="{BB962C8B-B14F-4D97-AF65-F5344CB8AC3E}">
        <p14:creationId xmlns:p14="http://schemas.microsoft.com/office/powerpoint/2010/main" val="1293683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9C73A-1618-E1A2-BC01-7DC1FE7E5CBA}"/>
              </a:ext>
            </a:extLst>
          </p:cNvPr>
          <p:cNvSpPr>
            <a:spLocks noGrp="1"/>
          </p:cNvSpPr>
          <p:nvPr>
            <p:ph type="title"/>
          </p:nvPr>
        </p:nvSpPr>
        <p:spPr/>
        <p:txBody>
          <a:bodyPr/>
          <a:lstStyle/>
          <a:p>
            <a:r>
              <a:rPr lang="en-US"/>
              <a:t>Click to edit Master title style</a:t>
            </a:r>
            <a:endParaRPr lang="en-TZ"/>
          </a:p>
        </p:txBody>
      </p:sp>
      <p:sp>
        <p:nvSpPr>
          <p:cNvPr id="3" name="Content Placeholder 2">
            <a:extLst>
              <a:ext uri="{FF2B5EF4-FFF2-40B4-BE49-F238E27FC236}">
                <a16:creationId xmlns:a16="http://schemas.microsoft.com/office/drawing/2014/main" id="{6C3563DE-1CC9-B756-956D-ABF845C075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Z"/>
          </a:p>
        </p:txBody>
      </p:sp>
      <p:sp>
        <p:nvSpPr>
          <p:cNvPr id="4" name="Content Placeholder 3">
            <a:extLst>
              <a:ext uri="{FF2B5EF4-FFF2-40B4-BE49-F238E27FC236}">
                <a16:creationId xmlns:a16="http://schemas.microsoft.com/office/drawing/2014/main" id="{B11306CA-63A0-0F93-45CA-C957E33643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Z"/>
          </a:p>
        </p:txBody>
      </p:sp>
      <p:sp>
        <p:nvSpPr>
          <p:cNvPr id="5" name="Date Placeholder 4">
            <a:extLst>
              <a:ext uri="{FF2B5EF4-FFF2-40B4-BE49-F238E27FC236}">
                <a16:creationId xmlns:a16="http://schemas.microsoft.com/office/drawing/2014/main" id="{1036537C-7A9C-FA99-0976-E7BC73C5009D}"/>
              </a:ext>
            </a:extLst>
          </p:cNvPr>
          <p:cNvSpPr>
            <a:spLocks noGrp="1"/>
          </p:cNvSpPr>
          <p:nvPr>
            <p:ph type="dt" sz="half" idx="10"/>
          </p:nvPr>
        </p:nvSpPr>
        <p:spPr/>
        <p:txBody>
          <a:bodyPr/>
          <a:lstStyle/>
          <a:p>
            <a:fld id="{675DC59E-4497-4846-8603-02B604B85378}" type="datetimeFigureOut">
              <a:rPr lang="en-TZ" smtClean="0"/>
              <a:t>16/08/2026</a:t>
            </a:fld>
            <a:endParaRPr lang="en-TZ"/>
          </a:p>
        </p:txBody>
      </p:sp>
      <p:sp>
        <p:nvSpPr>
          <p:cNvPr id="6" name="Footer Placeholder 5">
            <a:extLst>
              <a:ext uri="{FF2B5EF4-FFF2-40B4-BE49-F238E27FC236}">
                <a16:creationId xmlns:a16="http://schemas.microsoft.com/office/drawing/2014/main" id="{8B8DDDC7-A092-87A9-4B81-FE2AA6815E42}"/>
              </a:ext>
            </a:extLst>
          </p:cNvPr>
          <p:cNvSpPr>
            <a:spLocks noGrp="1"/>
          </p:cNvSpPr>
          <p:nvPr>
            <p:ph type="ftr" sz="quarter" idx="11"/>
          </p:nvPr>
        </p:nvSpPr>
        <p:spPr/>
        <p:txBody>
          <a:bodyPr/>
          <a:lstStyle/>
          <a:p>
            <a:endParaRPr lang="en-TZ"/>
          </a:p>
        </p:txBody>
      </p:sp>
      <p:sp>
        <p:nvSpPr>
          <p:cNvPr id="7" name="Slide Number Placeholder 6">
            <a:extLst>
              <a:ext uri="{FF2B5EF4-FFF2-40B4-BE49-F238E27FC236}">
                <a16:creationId xmlns:a16="http://schemas.microsoft.com/office/drawing/2014/main" id="{9411B5FD-F117-AFFB-C788-E3576F1FDA9B}"/>
              </a:ext>
            </a:extLst>
          </p:cNvPr>
          <p:cNvSpPr>
            <a:spLocks noGrp="1"/>
          </p:cNvSpPr>
          <p:nvPr>
            <p:ph type="sldNum" sz="quarter" idx="12"/>
          </p:nvPr>
        </p:nvSpPr>
        <p:spPr/>
        <p:txBody>
          <a:bodyPr/>
          <a:lstStyle/>
          <a:p>
            <a:fld id="{1BEC0466-334A-4CF7-AD64-6A2676F90FA2}" type="slidenum">
              <a:rPr lang="en-TZ" smtClean="0"/>
              <a:t>‹#›</a:t>
            </a:fld>
            <a:endParaRPr lang="en-TZ"/>
          </a:p>
        </p:txBody>
      </p:sp>
    </p:spTree>
    <p:extLst>
      <p:ext uri="{BB962C8B-B14F-4D97-AF65-F5344CB8AC3E}">
        <p14:creationId xmlns:p14="http://schemas.microsoft.com/office/powerpoint/2010/main" val="4144203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5B4FA-9918-D0A3-44E0-2A81CAF5DA70}"/>
              </a:ext>
            </a:extLst>
          </p:cNvPr>
          <p:cNvSpPr>
            <a:spLocks noGrp="1"/>
          </p:cNvSpPr>
          <p:nvPr>
            <p:ph type="title"/>
          </p:nvPr>
        </p:nvSpPr>
        <p:spPr>
          <a:xfrm>
            <a:off x="839788" y="365125"/>
            <a:ext cx="10515600" cy="1325563"/>
          </a:xfrm>
        </p:spPr>
        <p:txBody>
          <a:bodyPr/>
          <a:lstStyle/>
          <a:p>
            <a:r>
              <a:rPr lang="en-US"/>
              <a:t>Click to edit Master title style</a:t>
            </a:r>
            <a:endParaRPr lang="en-TZ"/>
          </a:p>
        </p:txBody>
      </p:sp>
      <p:sp>
        <p:nvSpPr>
          <p:cNvPr id="3" name="Text Placeholder 2">
            <a:extLst>
              <a:ext uri="{FF2B5EF4-FFF2-40B4-BE49-F238E27FC236}">
                <a16:creationId xmlns:a16="http://schemas.microsoft.com/office/drawing/2014/main" id="{42B80B1C-F1B2-EC8F-C681-D672C683C0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65BA0E-67CA-9DB4-E41E-695D732515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Z"/>
          </a:p>
        </p:txBody>
      </p:sp>
      <p:sp>
        <p:nvSpPr>
          <p:cNvPr id="5" name="Text Placeholder 4">
            <a:extLst>
              <a:ext uri="{FF2B5EF4-FFF2-40B4-BE49-F238E27FC236}">
                <a16:creationId xmlns:a16="http://schemas.microsoft.com/office/drawing/2014/main" id="{9F928205-8913-55AB-C927-D55696B360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771CD2-030C-8DB4-B9CC-A84DC7319B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Z"/>
          </a:p>
        </p:txBody>
      </p:sp>
      <p:sp>
        <p:nvSpPr>
          <p:cNvPr id="7" name="Date Placeholder 6">
            <a:extLst>
              <a:ext uri="{FF2B5EF4-FFF2-40B4-BE49-F238E27FC236}">
                <a16:creationId xmlns:a16="http://schemas.microsoft.com/office/drawing/2014/main" id="{44F024E1-AF64-EABD-098E-D5452C19296E}"/>
              </a:ext>
            </a:extLst>
          </p:cNvPr>
          <p:cNvSpPr>
            <a:spLocks noGrp="1"/>
          </p:cNvSpPr>
          <p:nvPr>
            <p:ph type="dt" sz="half" idx="10"/>
          </p:nvPr>
        </p:nvSpPr>
        <p:spPr/>
        <p:txBody>
          <a:bodyPr/>
          <a:lstStyle/>
          <a:p>
            <a:fld id="{675DC59E-4497-4846-8603-02B604B85378}" type="datetimeFigureOut">
              <a:rPr lang="en-TZ" smtClean="0"/>
              <a:t>16/08/2026</a:t>
            </a:fld>
            <a:endParaRPr lang="en-TZ"/>
          </a:p>
        </p:txBody>
      </p:sp>
      <p:sp>
        <p:nvSpPr>
          <p:cNvPr id="8" name="Footer Placeholder 7">
            <a:extLst>
              <a:ext uri="{FF2B5EF4-FFF2-40B4-BE49-F238E27FC236}">
                <a16:creationId xmlns:a16="http://schemas.microsoft.com/office/drawing/2014/main" id="{163C7F7C-D02E-2CC7-8664-D794098EB079}"/>
              </a:ext>
            </a:extLst>
          </p:cNvPr>
          <p:cNvSpPr>
            <a:spLocks noGrp="1"/>
          </p:cNvSpPr>
          <p:nvPr>
            <p:ph type="ftr" sz="quarter" idx="11"/>
          </p:nvPr>
        </p:nvSpPr>
        <p:spPr/>
        <p:txBody>
          <a:bodyPr/>
          <a:lstStyle/>
          <a:p>
            <a:endParaRPr lang="en-TZ"/>
          </a:p>
        </p:txBody>
      </p:sp>
      <p:sp>
        <p:nvSpPr>
          <p:cNvPr id="9" name="Slide Number Placeholder 8">
            <a:extLst>
              <a:ext uri="{FF2B5EF4-FFF2-40B4-BE49-F238E27FC236}">
                <a16:creationId xmlns:a16="http://schemas.microsoft.com/office/drawing/2014/main" id="{E726CE23-3689-163F-AB10-265588172B4D}"/>
              </a:ext>
            </a:extLst>
          </p:cNvPr>
          <p:cNvSpPr>
            <a:spLocks noGrp="1"/>
          </p:cNvSpPr>
          <p:nvPr>
            <p:ph type="sldNum" sz="quarter" idx="12"/>
          </p:nvPr>
        </p:nvSpPr>
        <p:spPr/>
        <p:txBody>
          <a:bodyPr/>
          <a:lstStyle/>
          <a:p>
            <a:fld id="{1BEC0466-334A-4CF7-AD64-6A2676F90FA2}" type="slidenum">
              <a:rPr lang="en-TZ" smtClean="0"/>
              <a:t>‹#›</a:t>
            </a:fld>
            <a:endParaRPr lang="en-TZ"/>
          </a:p>
        </p:txBody>
      </p:sp>
    </p:spTree>
    <p:extLst>
      <p:ext uri="{BB962C8B-B14F-4D97-AF65-F5344CB8AC3E}">
        <p14:creationId xmlns:p14="http://schemas.microsoft.com/office/powerpoint/2010/main" val="1935069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16DEA-9A6A-5480-BA91-06009B28ED23}"/>
              </a:ext>
            </a:extLst>
          </p:cNvPr>
          <p:cNvSpPr>
            <a:spLocks noGrp="1"/>
          </p:cNvSpPr>
          <p:nvPr>
            <p:ph type="title"/>
          </p:nvPr>
        </p:nvSpPr>
        <p:spPr/>
        <p:txBody>
          <a:bodyPr/>
          <a:lstStyle/>
          <a:p>
            <a:r>
              <a:rPr lang="en-US"/>
              <a:t>Click to edit Master title style</a:t>
            </a:r>
            <a:endParaRPr lang="en-TZ"/>
          </a:p>
        </p:txBody>
      </p:sp>
      <p:sp>
        <p:nvSpPr>
          <p:cNvPr id="3" name="Date Placeholder 2">
            <a:extLst>
              <a:ext uri="{FF2B5EF4-FFF2-40B4-BE49-F238E27FC236}">
                <a16:creationId xmlns:a16="http://schemas.microsoft.com/office/drawing/2014/main" id="{44D6A437-CE23-0066-D0D2-867743E7C1CA}"/>
              </a:ext>
            </a:extLst>
          </p:cNvPr>
          <p:cNvSpPr>
            <a:spLocks noGrp="1"/>
          </p:cNvSpPr>
          <p:nvPr>
            <p:ph type="dt" sz="half" idx="10"/>
          </p:nvPr>
        </p:nvSpPr>
        <p:spPr/>
        <p:txBody>
          <a:bodyPr/>
          <a:lstStyle/>
          <a:p>
            <a:fld id="{675DC59E-4497-4846-8603-02B604B85378}" type="datetimeFigureOut">
              <a:rPr lang="en-TZ" smtClean="0"/>
              <a:t>16/08/2026</a:t>
            </a:fld>
            <a:endParaRPr lang="en-TZ"/>
          </a:p>
        </p:txBody>
      </p:sp>
      <p:sp>
        <p:nvSpPr>
          <p:cNvPr id="4" name="Footer Placeholder 3">
            <a:extLst>
              <a:ext uri="{FF2B5EF4-FFF2-40B4-BE49-F238E27FC236}">
                <a16:creationId xmlns:a16="http://schemas.microsoft.com/office/drawing/2014/main" id="{C45CFE21-3BB2-A871-EA34-30029B2E331D}"/>
              </a:ext>
            </a:extLst>
          </p:cNvPr>
          <p:cNvSpPr>
            <a:spLocks noGrp="1"/>
          </p:cNvSpPr>
          <p:nvPr>
            <p:ph type="ftr" sz="quarter" idx="11"/>
          </p:nvPr>
        </p:nvSpPr>
        <p:spPr/>
        <p:txBody>
          <a:bodyPr/>
          <a:lstStyle/>
          <a:p>
            <a:endParaRPr lang="en-TZ"/>
          </a:p>
        </p:txBody>
      </p:sp>
      <p:sp>
        <p:nvSpPr>
          <p:cNvPr id="5" name="Slide Number Placeholder 4">
            <a:extLst>
              <a:ext uri="{FF2B5EF4-FFF2-40B4-BE49-F238E27FC236}">
                <a16:creationId xmlns:a16="http://schemas.microsoft.com/office/drawing/2014/main" id="{F3EE3EBC-2EB7-06EF-341E-44D20FD7C46D}"/>
              </a:ext>
            </a:extLst>
          </p:cNvPr>
          <p:cNvSpPr>
            <a:spLocks noGrp="1"/>
          </p:cNvSpPr>
          <p:nvPr>
            <p:ph type="sldNum" sz="quarter" idx="12"/>
          </p:nvPr>
        </p:nvSpPr>
        <p:spPr/>
        <p:txBody>
          <a:bodyPr/>
          <a:lstStyle/>
          <a:p>
            <a:fld id="{1BEC0466-334A-4CF7-AD64-6A2676F90FA2}" type="slidenum">
              <a:rPr lang="en-TZ" smtClean="0"/>
              <a:t>‹#›</a:t>
            </a:fld>
            <a:endParaRPr lang="en-TZ"/>
          </a:p>
        </p:txBody>
      </p:sp>
    </p:spTree>
    <p:extLst>
      <p:ext uri="{BB962C8B-B14F-4D97-AF65-F5344CB8AC3E}">
        <p14:creationId xmlns:p14="http://schemas.microsoft.com/office/powerpoint/2010/main" val="183195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095592-EE9C-1FC2-FF55-A3E13385FF5D}"/>
              </a:ext>
            </a:extLst>
          </p:cNvPr>
          <p:cNvSpPr>
            <a:spLocks noGrp="1"/>
          </p:cNvSpPr>
          <p:nvPr>
            <p:ph type="dt" sz="half" idx="10"/>
          </p:nvPr>
        </p:nvSpPr>
        <p:spPr/>
        <p:txBody>
          <a:bodyPr/>
          <a:lstStyle/>
          <a:p>
            <a:fld id="{675DC59E-4497-4846-8603-02B604B85378}" type="datetimeFigureOut">
              <a:rPr lang="en-TZ" smtClean="0"/>
              <a:t>16/08/2026</a:t>
            </a:fld>
            <a:endParaRPr lang="en-TZ"/>
          </a:p>
        </p:txBody>
      </p:sp>
      <p:sp>
        <p:nvSpPr>
          <p:cNvPr id="3" name="Footer Placeholder 2">
            <a:extLst>
              <a:ext uri="{FF2B5EF4-FFF2-40B4-BE49-F238E27FC236}">
                <a16:creationId xmlns:a16="http://schemas.microsoft.com/office/drawing/2014/main" id="{7CE56FC5-0D6D-125E-2BB5-CC9259268518}"/>
              </a:ext>
            </a:extLst>
          </p:cNvPr>
          <p:cNvSpPr>
            <a:spLocks noGrp="1"/>
          </p:cNvSpPr>
          <p:nvPr>
            <p:ph type="ftr" sz="quarter" idx="11"/>
          </p:nvPr>
        </p:nvSpPr>
        <p:spPr/>
        <p:txBody>
          <a:bodyPr/>
          <a:lstStyle/>
          <a:p>
            <a:endParaRPr lang="en-TZ"/>
          </a:p>
        </p:txBody>
      </p:sp>
      <p:sp>
        <p:nvSpPr>
          <p:cNvPr id="4" name="Slide Number Placeholder 3">
            <a:extLst>
              <a:ext uri="{FF2B5EF4-FFF2-40B4-BE49-F238E27FC236}">
                <a16:creationId xmlns:a16="http://schemas.microsoft.com/office/drawing/2014/main" id="{1B745F63-39C7-80D2-D874-CA8B482F7976}"/>
              </a:ext>
            </a:extLst>
          </p:cNvPr>
          <p:cNvSpPr>
            <a:spLocks noGrp="1"/>
          </p:cNvSpPr>
          <p:nvPr>
            <p:ph type="sldNum" sz="quarter" idx="12"/>
          </p:nvPr>
        </p:nvSpPr>
        <p:spPr/>
        <p:txBody>
          <a:bodyPr/>
          <a:lstStyle/>
          <a:p>
            <a:fld id="{1BEC0466-334A-4CF7-AD64-6A2676F90FA2}" type="slidenum">
              <a:rPr lang="en-TZ" smtClean="0"/>
              <a:t>‹#›</a:t>
            </a:fld>
            <a:endParaRPr lang="en-TZ"/>
          </a:p>
        </p:txBody>
      </p:sp>
    </p:spTree>
    <p:extLst>
      <p:ext uri="{BB962C8B-B14F-4D97-AF65-F5344CB8AC3E}">
        <p14:creationId xmlns:p14="http://schemas.microsoft.com/office/powerpoint/2010/main" val="900035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07987-C30A-A7F6-E5DD-79E51CE754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Z"/>
          </a:p>
        </p:txBody>
      </p:sp>
      <p:sp>
        <p:nvSpPr>
          <p:cNvPr id="3" name="Content Placeholder 2">
            <a:extLst>
              <a:ext uri="{FF2B5EF4-FFF2-40B4-BE49-F238E27FC236}">
                <a16:creationId xmlns:a16="http://schemas.microsoft.com/office/drawing/2014/main" id="{B9207786-5823-2514-FEA0-0C415122FE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Z"/>
          </a:p>
        </p:txBody>
      </p:sp>
      <p:sp>
        <p:nvSpPr>
          <p:cNvPr id="4" name="Text Placeholder 3">
            <a:extLst>
              <a:ext uri="{FF2B5EF4-FFF2-40B4-BE49-F238E27FC236}">
                <a16:creationId xmlns:a16="http://schemas.microsoft.com/office/drawing/2014/main" id="{499FF183-3268-3A8A-E0E3-1AC2DAF0FE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38C4E7-931F-9E56-183A-FB9B4A90F167}"/>
              </a:ext>
            </a:extLst>
          </p:cNvPr>
          <p:cNvSpPr>
            <a:spLocks noGrp="1"/>
          </p:cNvSpPr>
          <p:nvPr>
            <p:ph type="dt" sz="half" idx="10"/>
          </p:nvPr>
        </p:nvSpPr>
        <p:spPr/>
        <p:txBody>
          <a:bodyPr/>
          <a:lstStyle/>
          <a:p>
            <a:fld id="{675DC59E-4497-4846-8603-02B604B85378}" type="datetimeFigureOut">
              <a:rPr lang="en-TZ" smtClean="0"/>
              <a:t>16/08/2026</a:t>
            </a:fld>
            <a:endParaRPr lang="en-TZ"/>
          </a:p>
        </p:txBody>
      </p:sp>
      <p:sp>
        <p:nvSpPr>
          <p:cNvPr id="6" name="Footer Placeholder 5">
            <a:extLst>
              <a:ext uri="{FF2B5EF4-FFF2-40B4-BE49-F238E27FC236}">
                <a16:creationId xmlns:a16="http://schemas.microsoft.com/office/drawing/2014/main" id="{62E28856-9149-C661-084E-0B71E036B889}"/>
              </a:ext>
            </a:extLst>
          </p:cNvPr>
          <p:cNvSpPr>
            <a:spLocks noGrp="1"/>
          </p:cNvSpPr>
          <p:nvPr>
            <p:ph type="ftr" sz="quarter" idx="11"/>
          </p:nvPr>
        </p:nvSpPr>
        <p:spPr/>
        <p:txBody>
          <a:bodyPr/>
          <a:lstStyle/>
          <a:p>
            <a:endParaRPr lang="en-TZ"/>
          </a:p>
        </p:txBody>
      </p:sp>
      <p:sp>
        <p:nvSpPr>
          <p:cNvPr id="7" name="Slide Number Placeholder 6">
            <a:extLst>
              <a:ext uri="{FF2B5EF4-FFF2-40B4-BE49-F238E27FC236}">
                <a16:creationId xmlns:a16="http://schemas.microsoft.com/office/drawing/2014/main" id="{8E3133D7-2D54-A8D3-17EE-5948FDDBCD30}"/>
              </a:ext>
            </a:extLst>
          </p:cNvPr>
          <p:cNvSpPr>
            <a:spLocks noGrp="1"/>
          </p:cNvSpPr>
          <p:nvPr>
            <p:ph type="sldNum" sz="quarter" idx="12"/>
          </p:nvPr>
        </p:nvSpPr>
        <p:spPr/>
        <p:txBody>
          <a:bodyPr/>
          <a:lstStyle/>
          <a:p>
            <a:fld id="{1BEC0466-334A-4CF7-AD64-6A2676F90FA2}" type="slidenum">
              <a:rPr lang="en-TZ" smtClean="0"/>
              <a:t>‹#›</a:t>
            </a:fld>
            <a:endParaRPr lang="en-TZ"/>
          </a:p>
        </p:txBody>
      </p:sp>
    </p:spTree>
    <p:extLst>
      <p:ext uri="{BB962C8B-B14F-4D97-AF65-F5344CB8AC3E}">
        <p14:creationId xmlns:p14="http://schemas.microsoft.com/office/powerpoint/2010/main" val="424749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C16B9-D001-E10D-E59D-C7C25893B5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Z"/>
          </a:p>
        </p:txBody>
      </p:sp>
      <p:sp>
        <p:nvSpPr>
          <p:cNvPr id="3" name="Picture Placeholder 2">
            <a:extLst>
              <a:ext uri="{FF2B5EF4-FFF2-40B4-BE49-F238E27FC236}">
                <a16:creationId xmlns:a16="http://schemas.microsoft.com/office/drawing/2014/main" id="{A596A693-8624-6967-2E12-F970C8ABCA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TZ"/>
          </a:p>
        </p:txBody>
      </p:sp>
      <p:sp>
        <p:nvSpPr>
          <p:cNvPr id="4" name="Text Placeholder 3">
            <a:extLst>
              <a:ext uri="{FF2B5EF4-FFF2-40B4-BE49-F238E27FC236}">
                <a16:creationId xmlns:a16="http://schemas.microsoft.com/office/drawing/2014/main" id="{5B9A8A8E-2748-647E-D594-B95B86570C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5F83E1-FDB5-7884-4BED-0B6F36DE4F24}"/>
              </a:ext>
            </a:extLst>
          </p:cNvPr>
          <p:cNvSpPr>
            <a:spLocks noGrp="1"/>
          </p:cNvSpPr>
          <p:nvPr>
            <p:ph type="dt" sz="half" idx="10"/>
          </p:nvPr>
        </p:nvSpPr>
        <p:spPr/>
        <p:txBody>
          <a:bodyPr/>
          <a:lstStyle/>
          <a:p>
            <a:fld id="{675DC59E-4497-4846-8603-02B604B85378}" type="datetimeFigureOut">
              <a:rPr lang="en-TZ" smtClean="0"/>
              <a:t>16/08/2026</a:t>
            </a:fld>
            <a:endParaRPr lang="en-TZ"/>
          </a:p>
        </p:txBody>
      </p:sp>
      <p:sp>
        <p:nvSpPr>
          <p:cNvPr id="6" name="Footer Placeholder 5">
            <a:extLst>
              <a:ext uri="{FF2B5EF4-FFF2-40B4-BE49-F238E27FC236}">
                <a16:creationId xmlns:a16="http://schemas.microsoft.com/office/drawing/2014/main" id="{DFAFFE4B-39CF-872B-97C4-74AF1E538461}"/>
              </a:ext>
            </a:extLst>
          </p:cNvPr>
          <p:cNvSpPr>
            <a:spLocks noGrp="1"/>
          </p:cNvSpPr>
          <p:nvPr>
            <p:ph type="ftr" sz="quarter" idx="11"/>
          </p:nvPr>
        </p:nvSpPr>
        <p:spPr/>
        <p:txBody>
          <a:bodyPr/>
          <a:lstStyle/>
          <a:p>
            <a:endParaRPr lang="en-TZ"/>
          </a:p>
        </p:txBody>
      </p:sp>
      <p:sp>
        <p:nvSpPr>
          <p:cNvPr id="7" name="Slide Number Placeholder 6">
            <a:extLst>
              <a:ext uri="{FF2B5EF4-FFF2-40B4-BE49-F238E27FC236}">
                <a16:creationId xmlns:a16="http://schemas.microsoft.com/office/drawing/2014/main" id="{70E1C6F6-595C-C535-E9A1-2401345505F6}"/>
              </a:ext>
            </a:extLst>
          </p:cNvPr>
          <p:cNvSpPr>
            <a:spLocks noGrp="1"/>
          </p:cNvSpPr>
          <p:nvPr>
            <p:ph type="sldNum" sz="quarter" idx="12"/>
          </p:nvPr>
        </p:nvSpPr>
        <p:spPr/>
        <p:txBody>
          <a:bodyPr/>
          <a:lstStyle/>
          <a:p>
            <a:fld id="{1BEC0466-334A-4CF7-AD64-6A2676F90FA2}" type="slidenum">
              <a:rPr lang="en-TZ" smtClean="0"/>
              <a:t>‹#›</a:t>
            </a:fld>
            <a:endParaRPr lang="en-TZ"/>
          </a:p>
        </p:txBody>
      </p:sp>
    </p:spTree>
    <p:extLst>
      <p:ext uri="{BB962C8B-B14F-4D97-AF65-F5344CB8AC3E}">
        <p14:creationId xmlns:p14="http://schemas.microsoft.com/office/powerpoint/2010/main" val="435123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4207A2-1786-07FE-AA64-F7F5E720AE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TZ"/>
          </a:p>
        </p:txBody>
      </p:sp>
      <p:sp>
        <p:nvSpPr>
          <p:cNvPr id="3" name="Text Placeholder 2">
            <a:extLst>
              <a:ext uri="{FF2B5EF4-FFF2-40B4-BE49-F238E27FC236}">
                <a16:creationId xmlns:a16="http://schemas.microsoft.com/office/drawing/2014/main" id="{942CCB5B-D16F-A764-F814-7E20BA699D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Z"/>
          </a:p>
        </p:txBody>
      </p:sp>
      <p:sp>
        <p:nvSpPr>
          <p:cNvPr id="4" name="Date Placeholder 3">
            <a:extLst>
              <a:ext uri="{FF2B5EF4-FFF2-40B4-BE49-F238E27FC236}">
                <a16:creationId xmlns:a16="http://schemas.microsoft.com/office/drawing/2014/main" id="{C3C83564-A08B-BCCC-AA15-22E453BBD9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5DC59E-4497-4846-8603-02B604B85378}" type="datetimeFigureOut">
              <a:rPr lang="en-TZ" smtClean="0"/>
              <a:t>16/08/2026</a:t>
            </a:fld>
            <a:endParaRPr lang="en-TZ"/>
          </a:p>
        </p:txBody>
      </p:sp>
      <p:sp>
        <p:nvSpPr>
          <p:cNvPr id="5" name="Footer Placeholder 4">
            <a:extLst>
              <a:ext uri="{FF2B5EF4-FFF2-40B4-BE49-F238E27FC236}">
                <a16:creationId xmlns:a16="http://schemas.microsoft.com/office/drawing/2014/main" id="{8FFC63C4-8D76-61D7-0B51-852E274D62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TZ"/>
          </a:p>
        </p:txBody>
      </p:sp>
      <p:sp>
        <p:nvSpPr>
          <p:cNvPr id="6" name="Slide Number Placeholder 5">
            <a:extLst>
              <a:ext uri="{FF2B5EF4-FFF2-40B4-BE49-F238E27FC236}">
                <a16:creationId xmlns:a16="http://schemas.microsoft.com/office/drawing/2014/main" id="{66B39C87-011B-36B8-7FD4-B6CF047686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EC0466-334A-4CF7-AD64-6A2676F90FA2}" type="slidenum">
              <a:rPr lang="en-TZ" smtClean="0"/>
              <a:t>‹#›</a:t>
            </a:fld>
            <a:endParaRPr lang="en-TZ"/>
          </a:p>
        </p:txBody>
      </p:sp>
    </p:spTree>
    <p:extLst>
      <p:ext uri="{BB962C8B-B14F-4D97-AF65-F5344CB8AC3E}">
        <p14:creationId xmlns:p14="http://schemas.microsoft.com/office/powerpoint/2010/main" val="606718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T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howbad.info/recov5.pdf" TargetMode="External"/><Relationship Id="rId3" Type="http://schemas.openxmlformats.org/officeDocument/2006/relationships/hyperlink" Target="https://howbad.info/secondpeak.html" TargetMode="External"/><Relationship Id="rId7" Type="http://schemas.openxmlformats.org/officeDocument/2006/relationships/hyperlink" Target="https://goodsciencing.com/uncategorized/athletes-suffer-cardiac-arrest-die-after-covid-shot/" TargetMode="External"/><Relationship Id="rId2" Type="http://schemas.openxmlformats.org/officeDocument/2006/relationships/hyperlink" Target="https://howbad.info/time.html" TargetMode="External"/><Relationship Id="rId1" Type="http://schemas.openxmlformats.org/officeDocument/2006/relationships/slideLayout" Target="../slideLayouts/slideLayout7.xml"/><Relationship Id="rId6" Type="http://schemas.openxmlformats.org/officeDocument/2006/relationships/hyperlink" Target="https://howbad.info/prion4.pdf" TargetMode="External"/><Relationship Id="rId5" Type="http://schemas.openxmlformats.org/officeDocument/2006/relationships/hyperlink" Target="https://howbad.info/nationocidep2.pdf" TargetMode="External"/><Relationship Id="rId4" Type="http://schemas.openxmlformats.org/officeDocument/2006/relationships/hyperlink" Target="https://howbad.info/alphabetic_toxicity2.pdf" TargetMode="External"/><Relationship Id="rId9" Type="http://schemas.openxmlformats.org/officeDocument/2006/relationships/hyperlink" Target="https://howbad.info/safety-signal-paper-5.pd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knollfrank.github.io/HowBadIsMyBatch/SymptomsCausedByDrugs/" TargetMode="External"/><Relationship Id="rId2" Type="http://schemas.openxmlformats.org/officeDocument/2006/relationships/hyperlink" Target="https://knollfrank.github.io/HowBadIsMyBatch/SymptomsCausedByVaccines/index.html" TargetMode="External"/><Relationship Id="rId1" Type="http://schemas.openxmlformats.org/officeDocument/2006/relationships/slideLayout" Target="../slideLayouts/slideLayout7.xml"/><Relationship Id="rId5" Type="http://schemas.openxmlformats.org/officeDocument/2006/relationships/hyperlink" Target="https://howbad.info/donate.html" TargetMode="External"/><Relationship Id="rId4" Type="http://schemas.openxmlformats.org/officeDocument/2006/relationships/hyperlink" Target="https://howbad.info/index.html#antibiotic"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howbad.info/lawless.pdf"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howbad.info/Dark-X-Hidden-Message-4.pdf"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howbad.info/purpose-nature-6.pdf"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howbad.info/ufo-nature-cc.pdf"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howbad.info/obvious.pdf"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howbad.info/donate.html" TargetMode="External"/><Relationship Id="rId2" Type="http://schemas.openxmlformats.org/officeDocument/2006/relationships/hyperlink" Target="mailto:craig@howbad.info"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5E7B8-F179-4305-466A-735EF1CFD987}"/>
              </a:ext>
            </a:extLst>
          </p:cNvPr>
          <p:cNvSpPr>
            <a:spLocks noGrp="1"/>
          </p:cNvSpPr>
          <p:nvPr>
            <p:ph type="ctrTitle"/>
          </p:nvPr>
        </p:nvSpPr>
        <p:spPr/>
        <p:txBody>
          <a:bodyPr/>
          <a:lstStyle/>
          <a:p>
            <a:r>
              <a:rPr lang="en-US" dirty="0"/>
              <a:t>Odyssey</a:t>
            </a:r>
            <a:endParaRPr lang="en-TZ" dirty="0"/>
          </a:p>
        </p:txBody>
      </p:sp>
      <p:sp>
        <p:nvSpPr>
          <p:cNvPr id="3" name="Subtitle 2">
            <a:extLst>
              <a:ext uri="{FF2B5EF4-FFF2-40B4-BE49-F238E27FC236}">
                <a16:creationId xmlns:a16="http://schemas.microsoft.com/office/drawing/2014/main" id="{0BADA681-B47C-AEF5-6D58-9C175BFFC757}"/>
              </a:ext>
            </a:extLst>
          </p:cNvPr>
          <p:cNvSpPr>
            <a:spLocks noGrp="1"/>
          </p:cNvSpPr>
          <p:nvPr>
            <p:ph type="subTitle" idx="1"/>
          </p:nvPr>
        </p:nvSpPr>
        <p:spPr/>
        <p:txBody>
          <a:bodyPr/>
          <a:lstStyle/>
          <a:p>
            <a:r>
              <a:rPr lang="en-US" dirty="0"/>
              <a:t>Covid and Beyond</a:t>
            </a:r>
            <a:endParaRPr lang="en-TZ" dirty="0"/>
          </a:p>
        </p:txBody>
      </p:sp>
    </p:spTree>
    <p:extLst>
      <p:ext uri="{BB962C8B-B14F-4D97-AF65-F5344CB8AC3E}">
        <p14:creationId xmlns:p14="http://schemas.microsoft.com/office/powerpoint/2010/main" val="1084106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80C4C1-183C-FF1E-3D8E-D12A10FCD56B}"/>
              </a:ext>
            </a:extLst>
          </p:cNvPr>
          <p:cNvSpPr txBox="1"/>
          <p:nvPr/>
        </p:nvSpPr>
        <p:spPr>
          <a:xfrm>
            <a:off x="147484" y="235974"/>
            <a:ext cx="11877368" cy="5847755"/>
          </a:xfrm>
          <a:prstGeom prst="rect">
            <a:avLst/>
          </a:prstGeom>
          <a:noFill/>
        </p:spPr>
        <p:txBody>
          <a:bodyPr wrap="square" rtlCol="0">
            <a:spAutoFit/>
          </a:bodyPr>
          <a:lstStyle/>
          <a:p>
            <a:r>
              <a:rPr lang="en-US" sz="3200" dirty="0"/>
              <a:t>Grass Roots Resistance</a:t>
            </a:r>
          </a:p>
          <a:p>
            <a:endParaRPr lang="en-US" dirty="0"/>
          </a:p>
          <a:p>
            <a:r>
              <a:rPr lang="en-US" dirty="0"/>
              <a:t>All governments were now pro vaccine. Those who declined were removed. I felt it was a matter of time before the whole world became a medical tyranny. I could not survive in such a world. So began my grass roots approach. Researching a publishing on jab effects. If we could just change the minds of 10 or 20%, the world would become a much safer place.</a:t>
            </a:r>
          </a:p>
          <a:p>
            <a:endParaRPr lang="en-US" dirty="0"/>
          </a:p>
          <a:p>
            <a:r>
              <a:rPr lang="en-US" dirty="0"/>
              <a:t>Key publications were</a:t>
            </a:r>
          </a:p>
          <a:p>
            <a:endParaRPr lang="en-US" dirty="0"/>
          </a:p>
          <a:p>
            <a:r>
              <a:rPr lang="en-US" dirty="0"/>
              <a:t>Time till Onset – and the cover up of immediate vaccine deaths - </a:t>
            </a:r>
            <a:r>
              <a:rPr lang="en-US" dirty="0">
                <a:hlinkClick r:id="rId2"/>
              </a:rPr>
              <a:t>https://howbad.info/time.html</a:t>
            </a:r>
            <a:endParaRPr lang="en-US" dirty="0"/>
          </a:p>
          <a:p>
            <a:r>
              <a:rPr lang="en-US" dirty="0"/>
              <a:t>The Second Peak – delayed effects and the mortality bomb - </a:t>
            </a:r>
            <a:r>
              <a:rPr lang="en-US" dirty="0">
                <a:hlinkClick r:id="rId3"/>
              </a:rPr>
              <a:t>https://howbad.info/secondpeak.html</a:t>
            </a:r>
            <a:endParaRPr lang="en-US" dirty="0"/>
          </a:p>
          <a:p>
            <a:r>
              <a:rPr lang="en-US" dirty="0"/>
              <a:t>Death by Alphabet - </a:t>
            </a:r>
            <a:r>
              <a:rPr lang="en-US" dirty="0">
                <a:hlinkClick r:id="rId4"/>
              </a:rPr>
              <a:t>https://howbad.info/alphabetic_toxicity2.pdf</a:t>
            </a:r>
            <a:endParaRPr lang="en-US" dirty="0"/>
          </a:p>
          <a:p>
            <a:r>
              <a:rPr lang="en-US" dirty="0"/>
              <a:t>Japan targeted by Pfizer’s most lethal lots - </a:t>
            </a:r>
            <a:r>
              <a:rPr lang="en-US" dirty="0">
                <a:hlinkClick r:id="rId5"/>
              </a:rPr>
              <a:t>https://howbad.info/nationocidep2.pdf</a:t>
            </a:r>
            <a:endParaRPr lang="en-US" dirty="0"/>
          </a:p>
          <a:p>
            <a:r>
              <a:rPr lang="en-US" dirty="0"/>
              <a:t>Amyloid Clots and Undertakers - </a:t>
            </a:r>
            <a:r>
              <a:rPr lang="en-US" dirty="0">
                <a:hlinkClick r:id="rId6"/>
              </a:rPr>
              <a:t>https://howbad.info/prion4.pdf</a:t>
            </a:r>
            <a:endParaRPr lang="en-US" dirty="0"/>
          </a:p>
          <a:p>
            <a:r>
              <a:rPr lang="en-US" dirty="0"/>
              <a:t>Death of Athletes and Pilots - </a:t>
            </a:r>
            <a:r>
              <a:rPr lang="en-US" dirty="0">
                <a:hlinkClick r:id="rId7"/>
              </a:rPr>
              <a:t>https://goodsciencing.com/uncategorized/athletes-suffer-cardiac-arrest-die-after-covid-shot/</a:t>
            </a:r>
            <a:endParaRPr lang="en-US" dirty="0"/>
          </a:p>
          <a:p>
            <a:r>
              <a:rPr lang="en-US" dirty="0"/>
              <a:t>Falling Jab Recovery Rates - </a:t>
            </a:r>
            <a:r>
              <a:rPr lang="en-US" dirty="0">
                <a:hlinkClick r:id="rId8"/>
              </a:rPr>
              <a:t>https://howbad.info/recov5.pdf</a:t>
            </a:r>
            <a:endParaRPr lang="en-US" dirty="0"/>
          </a:p>
          <a:p>
            <a:r>
              <a:rPr lang="en-US" dirty="0"/>
              <a:t>Thrombosis Paper - </a:t>
            </a:r>
            <a:r>
              <a:rPr lang="en-US" dirty="0">
                <a:hlinkClick r:id="rId9"/>
              </a:rPr>
              <a:t>https://howbad.info/safety-signal-paper-5.pdf</a:t>
            </a:r>
            <a:endParaRPr lang="en-US" dirty="0"/>
          </a:p>
          <a:p>
            <a:endParaRPr lang="en-US" dirty="0"/>
          </a:p>
          <a:p>
            <a:endParaRPr lang="en-US" dirty="0"/>
          </a:p>
          <a:p>
            <a:endParaRPr lang="en-US" dirty="0"/>
          </a:p>
          <a:p>
            <a:endParaRPr lang="en-TZ" dirty="0"/>
          </a:p>
        </p:txBody>
      </p:sp>
    </p:spTree>
    <p:extLst>
      <p:ext uri="{BB962C8B-B14F-4D97-AF65-F5344CB8AC3E}">
        <p14:creationId xmlns:p14="http://schemas.microsoft.com/office/powerpoint/2010/main" val="502307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77802A-2BAA-2F57-680D-0322247B3AB3}"/>
              </a:ext>
            </a:extLst>
          </p:cNvPr>
          <p:cNvSpPr txBox="1"/>
          <p:nvPr/>
        </p:nvSpPr>
        <p:spPr>
          <a:xfrm>
            <a:off x="245806" y="304800"/>
            <a:ext cx="11720052" cy="6401753"/>
          </a:xfrm>
          <a:prstGeom prst="rect">
            <a:avLst/>
          </a:prstGeom>
          <a:noFill/>
        </p:spPr>
        <p:txBody>
          <a:bodyPr wrap="square" rtlCol="0">
            <a:spAutoFit/>
          </a:bodyPr>
          <a:lstStyle/>
          <a:p>
            <a:r>
              <a:rPr lang="en-US" sz="3200" dirty="0"/>
              <a:t>All the Other Drugs</a:t>
            </a:r>
          </a:p>
          <a:p>
            <a:endParaRPr lang="en-US" dirty="0"/>
          </a:p>
          <a:p>
            <a:r>
              <a:rPr lang="en-US" dirty="0"/>
              <a:t>The exposure of the horrific effects of the Covid jab brought into question what other drugs might be dangerous.</a:t>
            </a:r>
          </a:p>
          <a:p>
            <a:endParaRPr lang="en-US" dirty="0"/>
          </a:p>
          <a:p>
            <a:r>
              <a:rPr lang="en-US" dirty="0"/>
              <a:t>I created the world’s first major search engine for vaccines that ranked every vaccine according to every symptom using all the VAERS data from its inception till now.</a:t>
            </a:r>
          </a:p>
          <a:p>
            <a:endParaRPr lang="en-US" dirty="0"/>
          </a:p>
          <a:p>
            <a:r>
              <a:rPr lang="en-US" dirty="0">
                <a:hlinkClick r:id="rId2"/>
              </a:rPr>
              <a:t>https://knollfrank.github.io/HowBadIsMyBatch/SymptomsCausedByVaccines/index.html</a:t>
            </a:r>
            <a:endParaRPr lang="en-US" dirty="0"/>
          </a:p>
          <a:p>
            <a:endParaRPr lang="en-US" dirty="0"/>
          </a:p>
          <a:p>
            <a:r>
              <a:rPr lang="en-US" dirty="0"/>
              <a:t>I then did the same for all drugs in the </a:t>
            </a:r>
            <a:r>
              <a:rPr lang="en-US" dirty="0" err="1"/>
              <a:t>Eudravigilance</a:t>
            </a:r>
            <a:r>
              <a:rPr lang="en-US" dirty="0"/>
              <a:t> database.</a:t>
            </a:r>
          </a:p>
          <a:p>
            <a:endParaRPr lang="en-US" dirty="0"/>
          </a:p>
          <a:p>
            <a:r>
              <a:rPr lang="en-US" dirty="0">
                <a:hlinkClick r:id="rId3"/>
              </a:rPr>
              <a:t>https://knollfrank.github.io/HowBadIsMyBatch/SymptomsCausedByDrugs/</a:t>
            </a:r>
            <a:endParaRPr lang="en-US" dirty="0"/>
          </a:p>
          <a:p>
            <a:endParaRPr lang="en-US" dirty="0"/>
          </a:p>
          <a:p>
            <a:r>
              <a:rPr lang="en-US" dirty="0"/>
              <a:t>It exposed some monsters – drugs that literally destroyed every bone in your body. Drugs that destroyed tendons. Drugs that caused infertility and abortion. Drugs that caused autism. </a:t>
            </a:r>
          </a:p>
          <a:p>
            <a:endParaRPr lang="en-US" dirty="0"/>
          </a:p>
          <a:p>
            <a:r>
              <a:rPr lang="en-US" dirty="0">
                <a:hlinkClick r:id="rId4"/>
              </a:rPr>
              <a:t>https://howbad.info/index.html#antibiotic</a:t>
            </a:r>
            <a:endParaRPr lang="en-US" dirty="0"/>
          </a:p>
          <a:p>
            <a:endParaRPr lang="en-US" dirty="0"/>
          </a:p>
          <a:p>
            <a:r>
              <a:rPr lang="en-US" dirty="0"/>
              <a:t>These search engines are public and available for all to see. I need funding to keep them going year to year. £400 per year.</a:t>
            </a:r>
          </a:p>
          <a:p>
            <a:endParaRPr lang="en-US" dirty="0"/>
          </a:p>
          <a:p>
            <a:r>
              <a:rPr lang="en-US" dirty="0"/>
              <a:t>Please donate here - </a:t>
            </a:r>
            <a:r>
              <a:rPr lang="en-US" dirty="0">
                <a:hlinkClick r:id="rId5"/>
              </a:rPr>
              <a:t>https://howbad.info/donate.html</a:t>
            </a:r>
            <a:r>
              <a:rPr lang="en-US" dirty="0"/>
              <a:t>. This seriously saves lives.</a:t>
            </a:r>
          </a:p>
          <a:p>
            <a:endParaRPr lang="en-TZ" dirty="0"/>
          </a:p>
        </p:txBody>
      </p:sp>
    </p:spTree>
    <p:extLst>
      <p:ext uri="{BB962C8B-B14F-4D97-AF65-F5344CB8AC3E}">
        <p14:creationId xmlns:p14="http://schemas.microsoft.com/office/powerpoint/2010/main" val="2062179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C12291-5812-E6AD-F660-69D8222E6897}"/>
              </a:ext>
            </a:extLst>
          </p:cNvPr>
          <p:cNvSpPr txBox="1"/>
          <p:nvPr/>
        </p:nvSpPr>
        <p:spPr>
          <a:xfrm>
            <a:off x="344129" y="324465"/>
            <a:ext cx="11562736" cy="6370975"/>
          </a:xfrm>
          <a:prstGeom prst="rect">
            <a:avLst/>
          </a:prstGeom>
          <a:noFill/>
        </p:spPr>
        <p:txBody>
          <a:bodyPr wrap="square" rtlCol="0">
            <a:spAutoFit/>
          </a:bodyPr>
          <a:lstStyle/>
          <a:p>
            <a:r>
              <a:rPr lang="en-US" sz="2800" dirty="0"/>
              <a:t>A Pervasive Evil</a:t>
            </a:r>
          </a:p>
          <a:p>
            <a:endParaRPr lang="en-US" dirty="0"/>
          </a:p>
          <a:p>
            <a:r>
              <a:rPr lang="en-US" dirty="0"/>
              <a:t>A man emailed me to say “I never believed in evil until now”. He was not referring to ordinary evil – like egotistic crime. This was something different. Something that could watch a man become </a:t>
            </a:r>
            <a:r>
              <a:rPr lang="en-US" dirty="0" err="1"/>
              <a:t>paralysed</a:t>
            </a:r>
            <a:r>
              <a:rPr lang="en-US" dirty="0"/>
              <a:t>, suffer intense pain, loose limbs from clotting, go blind, and tell him he was imagining it… </a:t>
            </a:r>
          </a:p>
          <a:p>
            <a:endParaRPr lang="en-US" dirty="0"/>
          </a:p>
          <a:p>
            <a:r>
              <a:rPr lang="en-US" dirty="0">
                <a:hlinkClick r:id="rId2"/>
              </a:rPr>
              <a:t>https://howbad.info/lawless.pdf</a:t>
            </a:r>
            <a:endParaRPr lang="en-US" dirty="0"/>
          </a:p>
          <a:p>
            <a:endParaRPr lang="en-US" dirty="0"/>
          </a:p>
          <a:p>
            <a:r>
              <a:rPr lang="en-US" dirty="0"/>
              <a:t>It was a level of evil unparalleled in my life time, and totally unexpected. I wrote this -</a:t>
            </a:r>
          </a:p>
          <a:p>
            <a:r>
              <a:rPr lang="en-US" sz="1600" dirty="0"/>
              <a:t>I</a:t>
            </a:r>
            <a:r>
              <a:rPr lang="en-TZ" sz="1600" dirty="0"/>
              <a:t>t is rare to witness such widespread disregard for law and for constitutional rights, such a concerted effort to deceive, and such insensitivity to the vast amount of damage and death caused. Throughout 2020 and 2021 we have seen the ability of seemingly "nice", "respected" people to flip into collaborating with and encouraging the poisoning of their patients or students or voters, and we have seen the brutal suppression of the truth with threats of immediate dismissal from employment, denial of medical aid, threats of criminal prosecution, threats of isolation/incarceration or locking out from education.</a:t>
            </a:r>
            <a:br>
              <a:rPr lang="en-TZ" sz="1600" dirty="0"/>
            </a:br>
            <a:br>
              <a:rPr lang="en-TZ" sz="1600" dirty="0"/>
            </a:br>
            <a:r>
              <a:rPr lang="en-TZ" sz="1600" dirty="0"/>
              <a:t>To me, it felt as if many trusted authorities had flipped - like "Dr Jekyll and Mr Hyde" - into a new personality - such was the extreme change in their social behaviour. The idea of "sleepers" came to mind - people in key positions suddenly activated to fulfil a monstrous role. It felt as if many had been "taken over" - their core values eclipsed - a sudden collapse of ethical standards amongst those knowingly instigating this deception.</a:t>
            </a:r>
            <a:br>
              <a:rPr lang="en-TZ" sz="1600" dirty="0"/>
            </a:br>
            <a:br>
              <a:rPr lang="en-TZ" sz="1600" dirty="0"/>
            </a:br>
            <a:r>
              <a:rPr lang="en-TZ" sz="1600" dirty="0"/>
              <a:t>The Bible speaks of such a time, when evil prevails - not in some remote external country - but within every community and within every country, globally and at once. The Bible describes this time as a polarisation, a division, a separation between those who choose good and those who choose evil. The goats are separated from the sheep, the wheat from the tares - they become distinct...they become obvious. Are we in such a time ?</a:t>
            </a:r>
          </a:p>
        </p:txBody>
      </p:sp>
    </p:spTree>
    <p:extLst>
      <p:ext uri="{BB962C8B-B14F-4D97-AF65-F5344CB8AC3E}">
        <p14:creationId xmlns:p14="http://schemas.microsoft.com/office/powerpoint/2010/main" val="3346252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29B5A6-E434-5FED-D50B-DC82DCFF2F45}"/>
              </a:ext>
            </a:extLst>
          </p:cNvPr>
          <p:cNvSpPr txBox="1"/>
          <p:nvPr/>
        </p:nvSpPr>
        <p:spPr>
          <a:xfrm>
            <a:off x="255639" y="265471"/>
            <a:ext cx="11720051" cy="3908762"/>
          </a:xfrm>
          <a:prstGeom prst="rect">
            <a:avLst/>
          </a:prstGeom>
          <a:noFill/>
        </p:spPr>
        <p:txBody>
          <a:bodyPr wrap="square" rtlCol="0">
            <a:spAutoFit/>
          </a:bodyPr>
          <a:lstStyle/>
          <a:p>
            <a:r>
              <a:rPr lang="en-US" sz="3200" dirty="0"/>
              <a:t>Evil has a Name</a:t>
            </a:r>
          </a:p>
          <a:p>
            <a:endParaRPr lang="en-US" dirty="0"/>
          </a:p>
          <a:p>
            <a:r>
              <a:rPr lang="en-US" dirty="0"/>
              <a:t>42 months after lockdowns began social media (Twitter) was taken over by X, and the X logo was then modified to display a scratch.</a:t>
            </a:r>
          </a:p>
          <a:p>
            <a:endParaRPr lang="en-US" dirty="0"/>
          </a:p>
          <a:p>
            <a:r>
              <a:rPr lang="en-US" dirty="0"/>
              <a:t>Within the scratch was a message. It declares the evil that controlled 195 countries for 42 months</a:t>
            </a:r>
          </a:p>
          <a:p>
            <a:endParaRPr lang="en-US" dirty="0"/>
          </a:p>
          <a:p>
            <a:r>
              <a:rPr lang="en-US" dirty="0"/>
              <a:t>The Evil has a name.</a:t>
            </a:r>
          </a:p>
          <a:p>
            <a:endParaRPr lang="en-US" dirty="0"/>
          </a:p>
          <a:p>
            <a:r>
              <a:rPr lang="en-US" dirty="0"/>
              <a:t>This time coincided with a push for a digital system of control that is still being rolled out.</a:t>
            </a:r>
          </a:p>
          <a:p>
            <a:endParaRPr lang="en-US" dirty="0"/>
          </a:p>
          <a:p>
            <a:r>
              <a:rPr lang="en-TZ" dirty="0">
                <a:hlinkClick r:id="rId2"/>
              </a:rPr>
              <a:t>https://howbad.info/Dark-X-Hidden-Message-4.pdf</a:t>
            </a:r>
            <a:endParaRPr lang="en-US" dirty="0"/>
          </a:p>
          <a:p>
            <a:endParaRPr lang="en-TZ" dirty="0"/>
          </a:p>
        </p:txBody>
      </p:sp>
    </p:spTree>
    <p:extLst>
      <p:ext uri="{BB962C8B-B14F-4D97-AF65-F5344CB8AC3E}">
        <p14:creationId xmlns:p14="http://schemas.microsoft.com/office/powerpoint/2010/main" val="447002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D7DB40-7E01-16CA-5649-D8D4315EA441}"/>
              </a:ext>
            </a:extLst>
          </p:cNvPr>
          <p:cNvSpPr txBox="1"/>
          <p:nvPr/>
        </p:nvSpPr>
        <p:spPr>
          <a:xfrm>
            <a:off x="255639" y="285135"/>
            <a:ext cx="11769213" cy="4124206"/>
          </a:xfrm>
          <a:prstGeom prst="rect">
            <a:avLst/>
          </a:prstGeom>
          <a:noFill/>
        </p:spPr>
        <p:txBody>
          <a:bodyPr wrap="square" rtlCol="0">
            <a:spAutoFit/>
          </a:bodyPr>
          <a:lstStyle/>
          <a:p>
            <a:r>
              <a:rPr lang="en-US" sz="2800" dirty="0"/>
              <a:t>Post Covid</a:t>
            </a:r>
          </a:p>
          <a:p>
            <a:endParaRPr lang="en-US" dirty="0"/>
          </a:p>
          <a:p>
            <a:r>
              <a:rPr lang="en-US" dirty="0"/>
              <a:t>People have lost trust in authorities. They are seen to be corrupt, not just on a personal opportunistic level, but in their fundamental allegiances – they have ceased to represent the people, and support interests that are treasonable and alien.</a:t>
            </a:r>
            <a:br>
              <a:rPr lang="en-US" dirty="0"/>
            </a:br>
            <a:br>
              <a:rPr lang="en-US" dirty="0"/>
            </a:br>
            <a:r>
              <a:rPr lang="en-US" dirty="0"/>
              <a:t>So, amongst the young – those subjected to lockdown and masking and social isolation during all their school years – those whose friends were injected and suffered heart damage – there has arisen a need for truth, the need for a real ethic, a new idealism.</a:t>
            </a:r>
            <a:br>
              <a:rPr lang="en-US" dirty="0"/>
            </a:br>
            <a:br>
              <a:rPr lang="en-US" dirty="0"/>
            </a:br>
            <a:r>
              <a:rPr lang="en-US" dirty="0"/>
              <a:t>People have awoken to the corruption – to the darkness – and they are choosing the light – there is a coming together of the people – a warmth and care that was not there before. Reliance on each other is safer than reliance on remote authority.</a:t>
            </a:r>
          </a:p>
          <a:p>
            <a:endParaRPr lang="en-US" dirty="0"/>
          </a:p>
          <a:p>
            <a:endParaRPr lang="en-US" dirty="0"/>
          </a:p>
          <a:p>
            <a:endParaRPr lang="en-US" dirty="0"/>
          </a:p>
        </p:txBody>
      </p:sp>
    </p:spTree>
    <p:extLst>
      <p:ext uri="{BB962C8B-B14F-4D97-AF65-F5344CB8AC3E}">
        <p14:creationId xmlns:p14="http://schemas.microsoft.com/office/powerpoint/2010/main" val="2071831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606F33-C53F-2FFC-272C-579C168D1D93}"/>
              </a:ext>
            </a:extLst>
          </p:cNvPr>
          <p:cNvSpPr txBox="1"/>
          <p:nvPr/>
        </p:nvSpPr>
        <p:spPr>
          <a:xfrm>
            <a:off x="255639" y="235974"/>
            <a:ext cx="11631561" cy="3354765"/>
          </a:xfrm>
          <a:prstGeom prst="rect">
            <a:avLst/>
          </a:prstGeom>
          <a:noFill/>
        </p:spPr>
        <p:txBody>
          <a:bodyPr wrap="square" rtlCol="0">
            <a:spAutoFit/>
          </a:bodyPr>
          <a:lstStyle/>
          <a:p>
            <a:r>
              <a:rPr lang="en-US" sz="3200" dirty="0"/>
              <a:t>The Restoration of Natural Law</a:t>
            </a:r>
          </a:p>
          <a:p>
            <a:endParaRPr lang="en-US" dirty="0"/>
          </a:p>
          <a:p>
            <a:r>
              <a:rPr lang="en-US" dirty="0"/>
              <a:t>The nihilism and cynical ambition of the past is replaced by an ethic of objective Good – based on the objective purpose in nature, and in the source of nature.</a:t>
            </a:r>
          </a:p>
          <a:p>
            <a:endParaRPr lang="en-US" dirty="0"/>
          </a:p>
          <a:p>
            <a:r>
              <a:rPr lang="en-US" dirty="0"/>
              <a:t>I argue that purpose manifests in biological systems and is extremely pervasive. It is literally everywhere.</a:t>
            </a:r>
            <a:br>
              <a:rPr lang="en-US" dirty="0"/>
            </a:br>
            <a:r>
              <a:rPr lang="en-US" dirty="0"/>
              <a:t>Such objective purpose implies an obligation to respect the purposes for which other creatures are made – to allow their fulfillment and not hinder it. To do no harm – where harm is defined as malfunction (the hindrance of natural purpose)</a:t>
            </a:r>
          </a:p>
          <a:p>
            <a:endParaRPr lang="en-US" dirty="0"/>
          </a:p>
          <a:p>
            <a:r>
              <a:rPr lang="en-TZ" dirty="0">
                <a:hlinkClick r:id="rId2"/>
              </a:rPr>
              <a:t>https://howbad.info/purpose-nature-6.pdf</a:t>
            </a:r>
            <a:endParaRPr lang="en-US" dirty="0"/>
          </a:p>
          <a:p>
            <a:endParaRPr lang="en-TZ" dirty="0"/>
          </a:p>
        </p:txBody>
      </p:sp>
    </p:spTree>
    <p:extLst>
      <p:ext uri="{BB962C8B-B14F-4D97-AF65-F5344CB8AC3E}">
        <p14:creationId xmlns:p14="http://schemas.microsoft.com/office/powerpoint/2010/main" val="241863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DB5D85B-A78D-BA25-58FE-DF92C82E5783}"/>
              </a:ext>
            </a:extLst>
          </p:cNvPr>
          <p:cNvSpPr txBox="1"/>
          <p:nvPr/>
        </p:nvSpPr>
        <p:spPr>
          <a:xfrm>
            <a:off x="206477" y="226142"/>
            <a:ext cx="11720052" cy="3631763"/>
          </a:xfrm>
          <a:prstGeom prst="rect">
            <a:avLst/>
          </a:prstGeom>
          <a:noFill/>
        </p:spPr>
        <p:txBody>
          <a:bodyPr wrap="square" rtlCol="0">
            <a:spAutoFit/>
          </a:bodyPr>
          <a:lstStyle/>
          <a:p>
            <a:r>
              <a:rPr lang="en-US" sz="3200" dirty="0"/>
              <a:t>Signs in the Heavens</a:t>
            </a:r>
          </a:p>
          <a:p>
            <a:endParaRPr lang="en-US" dirty="0"/>
          </a:p>
          <a:p>
            <a:r>
              <a:rPr lang="en-US" dirty="0"/>
              <a:t>My proposal is that UFOs are what in past times were called Angels. They transcend physical law – their material properties such as mass, volume, inertia, visibility, can vary according to their intention. </a:t>
            </a:r>
          </a:p>
          <a:p>
            <a:endParaRPr lang="en-US" dirty="0"/>
          </a:p>
          <a:p>
            <a:r>
              <a:rPr lang="en-US" dirty="0"/>
              <a:t>Their shapes also vary by intention, and consequently their shapes can convey a message. I have plotted how their shapes change every year from 1955 to 2026.</a:t>
            </a:r>
          </a:p>
          <a:p>
            <a:endParaRPr lang="en-US" dirty="0"/>
          </a:p>
          <a:p>
            <a:r>
              <a:rPr lang="en-US" dirty="0"/>
              <a:t>Here is what I found.</a:t>
            </a:r>
          </a:p>
          <a:p>
            <a:endParaRPr lang="en-US" dirty="0"/>
          </a:p>
          <a:p>
            <a:r>
              <a:rPr lang="en-TZ" dirty="0">
                <a:hlinkClick r:id="rId2"/>
              </a:rPr>
              <a:t>https://howbad.info/ufo-nature-cc.pdf</a:t>
            </a:r>
            <a:endParaRPr lang="en-US" dirty="0"/>
          </a:p>
          <a:p>
            <a:endParaRPr lang="en-TZ" dirty="0"/>
          </a:p>
        </p:txBody>
      </p:sp>
    </p:spTree>
    <p:extLst>
      <p:ext uri="{BB962C8B-B14F-4D97-AF65-F5344CB8AC3E}">
        <p14:creationId xmlns:p14="http://schemas.microsoft.com/office/powerpoint/2010/main" val="1423911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2E57B5-6CF6-7CD6-8B7F-95BEA4C896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194" y="254995"/>
            <a:ext cx="11217612" cy="6348010"/>
          </a:xfrm>
          <a:prstGeom prst="rect">
            <a:avLst/>
          </a:prstGeom>
        </p:spPr>
      </p:pic>
    </p:spTree>
    <p:extLst>
      <p:ext uri="{BB962C8B-B14F-4D97-AF65-F5344CB8AC3E}">
        <p14:creationId xmlns:p14="http://schemas.microsoft.com/office/powerpoint/2010/main" val="1588929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F140ED-292F-7831-3C71-8EE745B0A8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383" y="194029"/>
            <a:ext cx="11225233" cy="6469941"/>
          </a:xfrm>
          <a:prstGeom prst="rect">
            <a:avLst/>
          </a:prstGeom>
        </p:spPr>
      </p:pic>
    </p:spTree>
    <p:extLst>
      <p:ext uri="{BB962C8B-B14F-4D97-AF65-F5344CB8AC3E}">
        <p14:creationId xmlns:p14="http://schemas.microsoft.com/office/powerpoint/2010/main" val="1147596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A2DC3C-2CF3-BCC8-79CD-E49482E437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6753" y="224512"/>
            <a:ext cx="6378493" cy="6408975"/>
          </a:xfrm>
          <a:prstGeom prst="rect">
            <a:avLst/>
          </a:prstGeom>
        </p:spPr>
      </p:pic>
    </p:spTree>
    <p:extLst>
      <p:ext uri="{BB962C8B-B14F-4D97-AF65-F5344CB8AC3E}">
        <p14:creationId xmlns:p14="http://schemas.microsoft.com/office/powerpoint/2010/main" val="1332334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9A1E9-78C7-A8CF-FA6E-7504F1A81F43}"/>
              </a:ext>
            </a:extLst>
          </p:cNvPr>
          <p:cNvSpPr>
            <a:spLocks noGrp="1"/>
          </p:cNvSpPr>
          <p:nvPr>
            <p:ph type="title"/>
          </p:nvPr>
        </p:nvSpPr>
        <p:spPr>
          <a:xfrm>
            <a:off x="838200" y="2074605"/>
            <a:ext cx="5533103" cy="4149213"/>
          </a:xfrm>
        </p:spPr>
        <p:txBody>
          <a:bodyPr>
            <a:normAutofit fontScale="90000"/>
          </a:bodyPr>
          <a:lstStyle/>
          <a:p>
            <a:r>
              <a:rPr lang="en-US" dirty="0"/>
              <a:t>Dread</a:t>
            </a:r>
            <a:br>
              <a:rPr lang="en-US" dirty="0"/>
            </a:br>
            <a:br>
              <a:rPr lang="en-US" dirty="0"/>
            </a:br>
            <a:r>
              <a:rPr lang="en-US" sz="2000" dirty="0"/>
              <a:t>Denial of normal protocols: vit D, HCQ</a:t>
            </a:r>
            <a:br>
              <a:rPr lang="en-US" sz="2000" dirty="0"/>
            </a:br>
            <a:r>
              <a:rPr lang="en-US" sz="2000" dirty="0"/>
              <a:t>Shutting down society</a:t>
            </a:r>
            <a:br>
              <a:rPr lang="en-US" sz="2000" dirty="0"/>
            </a:br>
            <a:r>
              <a:rPr lang="en-US" sz="2000" dirty="0"/>
              <a:t>Arresting people for being outside</a:t>
            </a:r>
            <a:br>
              <a:rPr lang="en-US" sz="2000" dirty="0"/>
            </a:br>
            <a:r>
              <a:rPr lang="en-US" sz="2000" dirty="0"/>
              <a:t>Strange lockstep </a:t>
            </a:r>
            <a:r>
              <a:rPr lang="en-US" sz="2000" dirty="0" err="1"/>
              <a:t>behaviour</a:t>
            </a:r>
            <a:r>
              <a:rPr lang="en-US" sz="2000" dirty="0"/>
              <a:t> – global madness</a:t>
            </a:r>
            <a:br>
              <a:rPr lang="en-US" sz="2000" dirty="0"/>
            </a:br>
            <a:r>
              <a:rPr lang="en-US" sz="2000" dirty="0"/>
              <a:t>Masked muted zombies</a:t>
            </a:r>
            <a:br>
              <a:rPr lang="en-US" sz="2000" dirty="0"/>
            </a:br>
            <a:br>
              <a:rPr lang="en-US" sz="2000" dirty="0"/>
            </a:br>
            <a:r>
              <a:rPr lang="en-US" sz="2000" dirty="0"/>
              <a:t>Fake Recovery Trials – people were overdosed </a:t>
            </a:r>
            <a:r>
              <a:rPr lang="en-US" sz="2000" dirty="0" err="1"/>
              <a:t>omn</a:t>
            </a:r>
            <a:r>
              <a:rPr lang="en-US" sz="2000" dirty="0"/>
              <a:t> HCQ to discredit it. </a:t>
            </a:r>
            <a:br>
              <a:rPr lang="en-US" sz="2000" dirty="0"/>
            </a:br>
            <a:br>
              <a:rPr lang="en-US" sz="2000" dirty="0"/>
            </a:br>
            <a:r>
              <a:rPr lang="en-US" sz="2000" dirty="0"/>
              <a:t>Cancelling liability</a:t>
            </a:r>
            <a:br>
              <a:rPr lang="en-US" sz="2000" dirty="0"/>
            </a:br>
            <a:br>
              <a:rPr lang="en-US" sz="2000" dirty="0"/>
            </a:br>
            <a:r>
              <a:rPr lang="en-US" sz="2000" dirty="0"/>
              <a:t>Lockdowns would end when people took the experimental jab</a:t>
            </a:r>
            <a:br>
              <a:rPr lang="en-US" sz="2000" dirty="0"/>
            </a:br>
            <a:br>
              <a:rPr lang="en-US" sz="2000" dirty="0"/>
            </a:br>
            <a:br>
              <a:rPr lang="en-US" sz="2000" dirty="0"/>
            </a:br>
            <a:r>
              <a:rPr lang="en-US" sz="2000" dirty="0"/>
              <a:t>Reference: </a:t>
            </a:r>
            <a:r>
              <a:rPr lang="en-US" sz="2000" dirty="0">
                <a:hlinkClick r:id="rId2"/>
              </a:rPr>
              <a:t>https://howbad.info/obvious.pdf</a:t>
            </a: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endParaRPr lang="en-TZ" dirty="0"/>
          </a:p>
        </p:txBody>
      </p:sp>
      <p:pic>
        <p:nvPicPr>
          <p:cNvPr id="4" name="Picture 3">
            <a:extLst>
              <a:ext uri="{FF2B5EF4-FFF2-40B4-BE49-F238E27FC236}">
                <a16:creationId xmlns:a16="http://schemas.microsoft.com/office/drawing/2014/main" id="{CFEDBA54-9715-B6BE-86CC-E13371EDBF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8897" y="428789"/>
            <a:ext cx="4709652" cy="5795030"/>
          </a:xfrm>
          <a:prstGeom prst="rect">
            <a:avLst/>
          </a:prstGeom>
        </p:spPr>
      </p:pic>
    </p:spTree>
    <p:extLst>
      <p:ext uri="{BB962C8B-B14F-4D97-AF65-F5344CB8AC3E}">
        <p14:creationId xmlns:p14="http://schemas.microsoft.com/office/powerpoint/2010/main" val="760196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627206-7B01-73D9-F50F-19C0B3321AF6}"/>
              </a:ext>
            </a:extLst>
          </p:cNvPr>
          <p:cNvSpPr txBox="1"/>
          <p:nvPr/>
        </p:nvSpPr>
        <p:spPr>
          <a:xfrm>
            <a:off x="281354" y="331596"/>
            <a:ext cx="11676184" cy="4524315"/>
          </a:xfrm>
          <a:prstGeom prst="rect">
            <a:avLst/>
          </a:prstGeom>
          <a:noFill/>
        </p:spPr>
        <p:txBody>
          <a:bodyPr wrap="square" rtlCol="0">
            <a:spAutoFit/>
          </a:bodyPr>
          <a:lstStyle/>
          <a:p>
            <a:r>
              <a:rPr lang="en-US" dirty="0"/>
              <a:t>They say if I am allowed to speak I will dig my own hole and bury myself.</a:t>
            </a:r>
            <a:br>
              <a:rPr lang="en-US" dirty="0"/>
            </a:br>
            <a:br>
              <a:rPr lang="en-US" dirty="0"/>
            </a:br>
            <a:r>
              <a:rPr lang="en-US" dirty="0"/>
              <a:t>Well, I am just stating it how it is. Talking about UFOs makes me sound like a flat earther. But they are real, and they are definitely not physical in the sense that you and I are. </a:t>
            </a:r>
          </a:p>
          <a:p>
            <a:endParaRPr lang="en-US" dirty="0"/>
          </a:p>
          <a:p>
            <a:r>
              <a:rPr lang="en-US" dirty="0"/>
              <a:t>And my guess is that their shapes are conveying an important message – perhaps reflecting our culture back to us.</a:t>
            </a:r>
          </a:p>
          <a:p>
            <a:endParaRPr lang="en-US" dirty="0"/>
          </a:p>
          <a:p>
            <a:r>
              <a:rPr lang="en-US" dirty="0"/>
              <a:t>They are signs of the times, and signs for the future. They indicate that something beautiful has happened. The ascendence of a new idealism – the demise of the sleepers, but the arising and awakening of many as lights.</a:t>
            </a:r>
          </a:p>
          <a:p>
            <a:endParaRPr lang="en-US" dirty="0"/>
          </a:p>
          <a:p>
            <a:r>
              <a:rPr lang="en-US" dirty="0"/>
              <a:t>I have written three books. Please email me. I will send you a link to a free copy. I desperately need reviews to boost ratings. My email is </a:t>
            </a:r>
            <a:r>
              <a:rPr lang="en-US" dirty="0">
                <a:hlinkClick r:id="rId2"/>
              </a:rPr>
              <a:t>craig@howbad.info</a:t>
            </a:r>
            <a:r>
              <a:rPr lang="en-US" dirty="0"/>
              <a:t> . I need your reviews to get Amazon ratings, otherwise my books are invisible.</a:t>
            </a:r>
          </a:p>
          <a:p>
            <a:endParaRPr lang="en-US" dirty="0"/>
          </a:p>
          <a:p>
            <a:r>
              <a:rPr lang="en-US" dirty="0"/>
              <a:t>If you would like to donate in support of my work – please donate here - </a:t>
            </a:r>
            <a:r>
              <a:rPr lang="en-US" dirty="0">
                <a:hlinkClick r:id="rId3"/>
              </a:rPr>
              <a:t>https://howbad.info/donate.html</a:t>
            </a:r>
            <a:endParaRPr lang="en-US" dirty="0"/>
          </a:p>
          <a:p>
            <a:endParaRPr lang="en-US" dirty="0"/>
          </a:p>
          <a:p>
            <a:endParaRPr lang="en-TZ" dirty="0"/>
          </a:p>
        </p:txBody>
      </p:sp>
    </p:spTree>
    <p:extLst>
      <p:ext uri="{BB962C8B-B14F-4D97-AF65-F5344CB8AC3E}">
        <p14:creationId xmlns:p14="http://schemas.microsoft.com/office/powerpoint/2010/main" val="3314730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4F36D4-9589-9A9D-07C4-B33D7140AC12}"/>
              </a:ext>
            </a:extLst>
          </p:cNvPr>
          <p:cNvSpPr txBox="1"/>
          <p:nvPr/>
        </p:nvSpPr>
        <p:spPr>
          <a:xfrm>
            <a:off x="403123" y="147484"/>
            <a:ext cx="6833419" cy="6894195"/>
          </a:xfrm>
          <a:prstGeom prst="rect">
            <a:avLst/>
          </a:prstGeom>
          <a:noFill/>
        </p:spPr>
        <p:txBody>
          <a:bodyPr wrap="square" rtlCol="0">
            <a:spAutoFit/>
          </a:bodyPr>
          <a:lstStyle/>
          <a:p>
            <a:r>
              <a:rPr lang="en-US" sz="3600" dirty="0"/>
              <a:t>Escape</a:t>
            </a:r>
          </a:p>
          <a:p>
            <a:endParaRPr lang="en-US" sz="2000" dirty="0"/>
          </a:p>
          <a:p>
            <a:r>
              <a:rPr lang="en-US" sz="1600" dirty="0"/>
              <a:t>Seeing people on the common during furlough – I thought it would be their last summer. </a:t>
            </a:r>
          </a:p>
          <a:p>
            <a:r>
              <a:rPr lang="en-US" sz="1600" dirty="0"/>
              <a:t>Started looking for safe places to hide out – refuges</a:t>
            </a:r>
          </a:p>
          <a:p>
            <a:r>
              <a:rPr lang="en-US" sz="1600" dirty="0"/>
              <a:t>Bought lots of survival camping gear</a:t>
            </a:r>
          </a:p>
          <a:p>
            <a:r>
              <a:rPr lang="en-US" sz="1600" dirty="0"/>
              <a:t>Converted my garage</a:t>
            </a:r>
          </a:p>
          <a:p>
            <a:r>
              <a:rPr lang="en-US" sz="1600" dirty="0"/>
              <a:t>Bought a boat</a:t>
            </a:r>
          </a:p>
          <a:p>
            <a:r>
              <a:rPr lang="en-US" sz="1600" dirty="0"/>
              <a:t>Travelled to Dover to escape by boat out of England</a:t>
            </a:r>
          </a:p>
          <a:p>
            <a:r>
              <a:rPr lang="en-US" sz="1600" dirty="0"/>
              <a:t>Bought a plane ticket</a:t>
            </a:r>
          </a:p>
          <a:p>
            <a:endParaRPr lang="en-US" sz="1600" dirty="0"/>
          </a:p>
          <a:p>
            <a:r>
              <a:rPr lang="en-US" sz="1600" dirty="0"/>
              <a:t>Final day in UK – surrounded by masked and muted people – faceless zombies. A young African girl freaked out on the bus. She would not wear a mask – she began shouting and screaming. I said that we could do nothing – they are too powerful – too many. </a:t>
            </a:r>
          </a:p>
          <a:p>
            <a:r>
              <a:rPr lang="en-US" sz="1600" dirty="0"/>
              <a:t>We walked together to Sloane Square Tube station. A man approached us distraught. “Its not supposed to happen yet” he said “Not in my lifetime!” </a:t>
            </a:r>
            <a:br>
              <a:rPr lang="en-US" dirty="0"/>
            </a:br>
            <a:r>
              <a:rPr lang="en-US" sz="1600" dirty="0"/>
              <a:t>“What?” she asked</a:t>
            </a:r>
            <a:br>
              <a:rPr lang="en-US" sz="1600" dirty="0"/>
            </a:br>
            <a:r>
              <a:rPr lang="en-US" sz="1600" dirty="0"/>
              <a:t>“ The Tribulation” he blurted out. His eyes were burning with a kind of wild intensity.</a:t>
            </a:r>
            <a:endParaRPr lang="en-US" sz="2000" dirty="0"/>
          </a:p>
          <a:p>
            <a:r>
              <a:rPr lang="en-US" sz="1600" dirty="0"/>
              <a:t>I made up my mind. I was getting a plane out of England, and heading to the only safe place I knew. £1000 in my pocket, and a laptop in my bag. Nothing else. </a:t>
            </a:r>
          </a:p>
          <a:p>
            <a:endParaRPr lang="en-US" sz="1600" dirty="0"/>
          </a:p>
          <a:p>
            <a:r>
              <a:rPr lang="en-US" sz="1600" dirty="0"/>
              <a:t>That evening, as the plane rose above the roof tops of London, I felt a huge relief, as if I was escaping from a trap.</a:t>
            </a:r>
          </a:p>
          <a:p>
            <a:endParaRPr lang="en-TZ" dirty="0"/>
          </a:p>
        </p:txBody>
      </p:sp>
      <p:pic>
        <p:nvPicPr>
          <p:cNvPr id="4" name="Picture 3">
            <a:extLst>
              <a:ext uri="{FF2B5EF4-FFF2-40B4-BE49-F238E27FC236}">
                <a16:creationId xmlns:a16="http://schemas.microsoft.com/office/drawing/2014/main" id="{BBF6EB08-BDE1-90CC-AB25-2DB354B6AC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7783" y="398988"/>
            <a:ext cx="4231094" cy="6070638"/>
          </a:xfrm>
          <a:prstGeom prst="rect">
            <a:avLst/>
          </a:prstGeom>
        </p:spPr>
      </p:pic>
    </p:spTree>
    <p:extLst>
      <p:ext uri="{BB962C8B-B14F-4D97-AF65-F5344CB8AC3E}">
        <p14:creationId xmlns:p14="http://schemas.microsoft.com/office/powerpoint/2010/main" val="2193298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3EFD6E-CF31-6124-075A-D8EC35E494C2}"/>
              </a:ext>
            </a:extLst>
          </p:cNvPr>
          <p:cNvSpPr txBox="1"/>
          <p:nvPr/>
        </p:nvSpPr>
        <p:spPr>
          <a:xfrm>
            <a:off x="235974" y="226142"/>
            <a:ext cx="11651226" cy="7232749"/>
          </a:xfrm>
          <a:prstGeom prst="rect">
            <a:avLst/>
          </a:prstGeom>
          <a:noFill/>
        </p:spPr>
        <p:txBody>
          <a:bodyPr wrap="square" rtlCol="0">
            <a:spAutoFit/>
          </a:bodyPr>
          <a:lstStyle/>
          <a:p>
            <a:r>
              <a:rPr lang="en-US" sz="3200" dirty="0"/>
              <a:t>Political Action</a:t>
            </a:r>
          </a:p>
          <a:p>
            <a:endParaRPr lang="en-US" dirty="0"/>
          </a:p>
          <a:p>
            <a:r>
              <a:rPr lang="en-TZ" dirty="0"/>
              <a:t>Once there, in Tanzania, </a:t>
            </a:r>
            <a:r>
              <a:rPr lang="en-US" dirty="0"/>
              <a:t>I</a:t>
            </a:r>
            <a:r>
              <a:rPr lang="en-TZ" dirty="0"/>
              <a:t> warned everyone </a:t>
            </a:r>
            <a:r>
              <a:rPr lang="en-US" dirty="0"/>
              <a:t>I</a:t>
            </a:r>
            <a:r>
              <a:rPr lang="en-TZ" dirty="0"/>
              <a:t> met - </a:t>
            </a:r>
            <a:r>
              <a:rPr lang="en-US" dirty="0"/>
              <a:t>I</a:t>
            </a:r>
            <a:r>
              <a:rPr lang="en-TZ" dirty="0"/>
              <a:t> spoke in front of Churches to entire congregations, </a:t>
            </a:r>
            <a:r>
              <a:rPr lang="en-US" dirty="0"/>
              <a:t>I</a:t>
            </a:r>
            <a:r>
              <a:rPr lang="en-TZ" dirty="0"/>
              <a:t> talked to Masai tribes - who sat and listened around the camp fires on the distant plains, </a:t>
            </a:r>
            <a:r>
              <a:rPr lang="en-US" dirty="0"/>
              <a:t>I</a:t>
            </a:r>
            <a:r>
              <a:rPr lang="en-TZ" dirty="0"/>
              <a:t> visited the Parliament and met with the Health Minister's Deputy. </a:t>
            </a:r>
            <a:br>
              <a:rPr lang="en-TZ" dirty="0"/>
            </a:br>
            <a:br>
              <a:rPr lang="en-TZ" dirty="0"/>
            </a:br>
            <a:r>
              <a:rPr lang="en-TZ" dirty="0"/>
              <a:t>The health minister was provided with a document brief detailing the reasons for concern. Four copies were made - two for the Health Minister and her deputy, one for the prime minister, and one for the president Magufuli. The deputy minister sat with me, and asked me "What is going on? Why is it happening? Why are they doing this?"</a:t>
            </a:r>
            <a:br>
              <a:rPr lang="en-TZ" dirty="0"/>
            </a:br>
            <a:br>
              <a:rPr lang="en-TZ" dirty="0"/>
            </a:br>
            <a:r>
              <a:rPr lang="en-TZ" dirty="0"/>
              <a:t>I answered that I did not know, but it felt sinister. I told him that the motive was not typical of human greed, or ambition - because it seemed to go far beyond the scope of any individual, and seemed to override individual thought amongst the nations leaders. It felt evil.</a:t>
            </a:r>
            <a:br>
              <a:rPr lang="en-TZ" dirty="0"/>
            </a:br>
            <a:br>
              <a:rPr lang="en-TZ" dirty="0"/>
            </a:br>
            <a:r>
              <a:rPr lang="en-TZ" dirty="0"/>
              <a:t>I had never used that word before - in relation to world affairs - but it was the only word that could describe a mindless hunger to do harm acting upon all countries at once.</a:t>
            </a:r>
            <a:br>
              <a:rPr lang="en-TZ" dirty="0"/>
            </a:br>
            <a:br>
              <a:rPr lang="en-TZ" dirty="0"/>
            </a:br>
            <a:r>
              <a:rPr lang="en-TZ" dirty="0"/>
              <a:t>An appointment was arranged with President Magufuli, and I returned to my hotel to wait. Days passed, and I was informed that the meeting was delayed due to the funerals of ministers. A week passed, more ministers died. By the end of the month 12 ministers in his cabinet were dead, in some cases together with their wives. Then Magufuli himself disappeared. Something was taking them out. It felt dangerous.</a:t>
            </a:r>
            <a:br>
              <a:rPr lang="en-TZ" dirty="0"/>
            </a:br>
            <a:br>
              <a:rPr lang="en-TZ" dirty="0"/>
            </a:br>
            <a:endParaRPr lang="en-US" dirty="0"/>
          </a:p>
          <a:p>
            <a:endParaRPr lang="en-US" dirty="0"/>
          </a:p>
          <a:p>
            <a:endParaRPr lang="en-TZ" dirty="0"/>
          </a:p>
        </p:txBody>
      </p:sp>
    </p:spTree>
    <p:extLst>
      <p:ext uri="{BB962C8B-B14F-4D97-AF65-F5344CB8AC3E}">
        <p14:creationId xmlns:p14="http://schemas.microsoft.com/office/powerpoint/2010/main" val="1808989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282C9F-A6CB-6901-67B9-6D6A289FA3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5161" y="1245681"/>
            <a:ext cx="3421677" cy="4366638"/>
          </a:xfrm>
          <a:prstGeom prst="rect">
            <a:avLst/>
          </a:prstGeom>
        </p:spPr>
      </p:pic>
      <p:sp>
        <p:nvSpPr>
          <p:cNvPr id="4" name="TextBox 3">
            <a:extLst>
              <a:ext uri="{FF2B5EF4-FFF2-40B4-BE49-F238E27FC236}">
                <a16:creationId xmlns:a16="http://schemas.microsoft.com/office/drawing/2014/main" id="{4822C858-330C-8C19-5B8B-3DF12B2619FA}"/>
              </a:ext>
            </a:extLst>
          </p:cNvPr>
          <p:cNvSpPr txBox="1"/>
          <p:nvPr/>
        </p:nvSpPr>
        <p:spPr>
          <a:xfrm>
            <a:off x="373626" y="1101213"/>
            <a:ext cx="3775587" cy="369332"/>
          </a:xfrm>
          <a:prstGeom prst="rect">
            <a:avLst/>
          </a:prstGeom>
          <a:noFill/>
        </p:spPr>
        <p:txBody>
          <a:bodyPr wrap="square" rtlCol="0">
            <a:spAutoFit/>
          </a:bodyPr>
          <a:lstStyle/>
          <a:p>
            <a:r>
              <a:rPr lang="en-US" dirty="0"/>
              <a:t>Me at the Parliament in Dodoma</a:t>
            </a:r>
            <a:endParaRPr lang="en-TZ" dirty="0"/>
          </a:p>
        </p:txBody>
      </p:sp>
    </p:spTree>
    <p:extLst>
      <p:ext uri="{BB962C8B-B14F-4D97-AF65-F5344CB8AC3E}">
        <p14:creationId xmlns:p14="http://schemas.microsoft.com/office/powerpoint/2010/main" val="2920757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1A3498-E980-8D07-E126-1BAD0D24B8C9}"/>
              </a:ext>
            </a:extLst>
          </p:cNvPr>
          <p:cNvSpPr txBox="1"/>
          <p:nvPr/>
        </p:nvSpPr>
        <p:spPr>
          <a:xfrm>
            <a:off x="226142" y="235974"/>
            <a:ext cx="6617110" cy="4955203"/>
          </a:xfrm>
          <a:prstGeom prst="rect">
            <a:avLst/>
          </a:prstGeom>
          <a:noFill/>
        </p:spPr>
        <p:txBody>
          <a:bodyPr wrap="square" rtlCol="0">
            <a:spAutoFit/>
          </a:bodyPr>
          <a:lstStyle/>
          <a:p>
            <a:r>
              <a:rPr lang="en-US" sz="2800" dirty="0"/>
              <a:t>Fleeing to the Wilderness</a:t>
            </a:r>
          </a:p>
          <a:p>
            <a:endParaRPr lang="en-US" dirty="0"/>
          </a:p>
          <a:p>
            <a:r>
              <a:rPr lang="en-TZ" dirty="0"/>
              <a:t>I departed from Dodoma (where the Parliament is based) and headed north to the </a:t>
            </a:r>
            <a:r>
              <a:rPr lang="en-TZ" dirty="0" err="1"/>
              <a:t>Serengetti</a:t>
            </a:r>
            <a:r>
              <a:rPr lang="en-TZ" dirty="0"/>
              <a:t> - a vast wilderness bordered by poor villages There I obtained refuge in a Safari lodge. A week later I learned that Magufuli also had died. This was scary for me because I felt I knew who killed them. </a:t>
            </a:r>
            <a:endParaRPr lang="en-US" dirty="0"/>
          </a:p>
          <a:p>
            <a:endParaRPr lang="en-US" dirty="0"/>
          </a:p>
          <a:p>
            <a:br>
              <a:rPr lang="en-TZ" dirty="0"/>
            </a:br>
            <a:br>
              <a:rPr lang="en-TZ" dirty="0"/>
            </a:br>
            <a:r>
              <a:rPr lang="en-TZ" dirty="0"/>
              <a:t>I departed from the </a:t>
            </a:r>
            <a:r>
              <a:rPr lang="en-TZ" dirty="0" err="1"/>
              <a:t>Serengetti</a:t>
            </a:r>
            <a:r>
              <a:rPr lang="en-TZ" dirty="0"/>
              <a:t> and headed to </a:t>
            </a:r>
            <a:r>
              <a:rPr lang="en-US" dirty="0"/>
              <a:t>the refuge of the northern mountains – a remote area called </a:t>
            </a:r>
            <a:r>
              <a:rPr lang="en-US" dirty="0" err="1"/>
              <a:t>Usambara</a:t>
            </a:r>
            <a:r>
              <a:rPr lang="en-US" dirty="0"/>
              <a:t>- </a:t>
            </a:r>
            <a:r>
              <a:rPr lang="en-TZ" dirty="0"/>
              <a:t> by coach. A woman sat next to me. She introduced herself as a </a:t>
            </a:r>
            <a:r>
              <a:rPr lang="en-US" dirty="0"/>
              <a:t>senior </a:t>
            </a:r>
            <a:r>
              <a:rPr lang="en-TZ" dirty="0"/>
              <a:t>lawyer</a:t>
            </a:r>
            <a:r>
              <a:rPr lang="en-US" dirty="0"/>
              <a:t> and friend of the new president Samia</a:t>
            </a:r>
            <a:r>
              <a:rPr lang="en-TZ" dirty="0"/>
              <a:t>. We talked. I told her of my sadness that Magufuli was gone. </a:t>
            </a:r>
            <a:r>
              <a:rPr lang="en-US" dirty="0"/>
              <a:t>H</a:t>
            </a:r>
            <a:r>
              <a:rPr lang="en-TZ" dirty="0"/>
              <a:t>e was the last bastion of freedom - tears were streaming down my face. It was as if my hope was gone.</a:t>
            </a:r>
            <a:endParaRPr lang="en-US" dirty="0"/>
          </a:p>
          <a:p>
            <a:endParaRPr lang="en-TZ" dirty="0"/>
          </a:p>
        </p:txBody>
      </p:sp>
      <p:pic>
        <p:nvPicPr>
          <p:cNvPr id="4" name="Picture 3">
            <a:extLst>
              <a:ext uri="{FF2B5EF4-FFF2-40B4-BE49-F238E27FC236}">
                <a16:creationId xmlns:a16="http://schemas.microsoft.com/office/drawing/2014/main" id="{E0BA02CA-19B1-B2A3-DDE9-55B1D050C5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1330" y="334633"/>
            <a:ext cx="3497883" cy="4625741"/>
          </a:xfrm>
          <a:prstGeom prst="rect">
            <a:avLst/>
          </a:prstGeom>
        </p:spPr>
      </p:pic>
    </p:spTree>
    <p:extLst>
      <p:ext uri="{BB962C8B-B14F-4D97-AF65-F5344CB8AC3E}">
        <p14:creationId xmlns:p14="http://schemas.microsoft.com/office/powerpoint/2010/main" val="1302654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D0186D-FD82-C327-1AEF-6EDF105A8A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7123" y="238547"/>
            <a:ext cx="8396747" cy="6336385"/>
          </a:xfrm>
          <a:prstGeom prst="rect">
            <a:avLst/>
          </a:prstGeom>
        </p:spPr>
      </p:pic>
    </p:spTree>
    <p:extLst>
      <p:ext uri="{BB962C8B-B14F-4D97-AF65-F5344CB8AC3E}">
        <p14:creationId xmlns:p14="http://schemas.microsoft.com/office/powerpoint/2010/main" val="953893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77192D-A4EC-F4C0-43B0-936A4CDC3D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6090" y="239836"/>
            <a:ext cx="4699820" cy="6378328"/>
          </a:xfrm>
          <a:prstGeom prst="rect">
            <a:avLst/>
          </a:prstGeom>
        </p:spPr>
      </p:pic>
    </p:spTree>
    <p:extLst>
      <p:ext uri="{BB962C8B-B14F-4D97-AF65-F5344CB8AC3E}">
        <p14:creationId xmlns:p14="http://schemas.microsoft.com/office/powerpoint/2010/main" val="2677861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DDDAE7-5D64-BB2E-2B7C-FA988A813D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4057" y="226142"/>
            <a:ext cx="6206432" cy="6341806"/>
          </a:xfrm>
          <a:prstGeom prst="rect">
            <a:avLst/>
          </a:prstGeom>
        </p:spPr>
      </p:pic>
    </p:spTree>
    <p:extLst>
      <p:ext uri="{BB962C8B-B14F-4D97-AF65-F5344CB8AC3E}">
        <p14:creationId xmlns:p14="http://schemas.microsoft.com/office/powerpoint/2010/main" val="40576311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2199</Words>
  <Application>Microsoft Office PowerPoint</Application>
  <PresentationFormat>Widescreen</PresentationFormat>
  <Paragraphs>110</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Odyssey</vt:lpstr>
      <vt:lpstr>Dread  Denial of normal protocols: vit D, HCQ Shutting down society Arresting people for being outside Strange lockstep behaviour – global madness Masked muted zombies  Fake Recovery Trials – people were overdosed omn HCQ to discredit it.   Cancelling liability  Lockdowns would end when people took the experimental jab   Reference: https://howbad.info/obvious.pdf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Craig Paardekooper</dc:creator>
  <cp:lastModifiedBy>Craig Paardekooper</cp:lastModifiedBy>
  <cp:revision>13</cp:revision>
  <dcterms:created xsi:type="dcterms:W3CDTF">2026-08-16T14:43:24Z</dcterms:created>
  <dcterms:modified xsi:type="dcterms:W3CDTF">2026-08-16T17:41:20Z</dcterms:modified>
</cp:coreProperties>
</file>